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8"/>
  </p:notesMasterIdLst>
  <p:sldIdLst>
    <p:sldId id="898" r:id="rId4"/>
    <p:sldId id="259" r:id="rId5"/>
    <p:sldId id="260" r:id="rId6"/>
    <p:sldId id="261" r:id="rId7"/>
    <p:sldId id="262" r:id="rId8"/>
    <p:sldId id="755" r:id="rId9"/>
    <p:sldId id="919" r:id="rId10"/>
    <p:sldId id="921" r:id="rId11"/>
    <p:sldId id="903" r:id="rId12"/>
    <p:sldId id="909" r:id="rId13"/>
    <p:sldId id="904" r:id="rId14"/>
    <p:sldId id="920" r:id="rId15"/>
    <p:sldId id="922" r:id="rId16"/>
    <p:sldId id="910" r:id="rId17"/>
    <p:sldId id="923" r:id="rId18"/>
    <p:sldId id="911" r:id="rId19"/>
    <p:sldId id="924" r:id="rId20"/>
    <p:sldId id="925" r:id="rId21"/>
    <p:sldId id="926" r:id="rId22"/>
    <p:sldId id="913" r:id="rId23"/>
    <p:sldId id="915" r:id="rId24"/>
    <p:sldId id="929" r:id="rId25"/>
    <p:sldId id="927" r:id="rId26"/>
    <p:sldId id="928" r:id="rId27"/>
    <p:sldId id="897" r:id="rId28"/>
    <p:sldId id="867" r:id="rId29"/>
    <p:sldId id="407" r:id="rId30"/>
    <p:sldId id="417" r:id="rId31"/>
    <p:sldId id="281" r:id="rId32"/>
    <p:sldId id="275" r:id="rId33"/>
    <p:sldId id="276" r:id="rId34"/>
    <p:sldId id="277" r:id="rId35"/>
    <p:sldId id="278" r:id="rId36"/>
    <p:sldId id="930" r:id="rId37"/>
    <p:sldId id="283" r:id="rId38"/>
    <p:sldId id="284" r:id="rId39"/>
    <p:sldId id="309" r:id="rId40"/>
    <p:sldId id="310" r:id="rId41"/>
    <p:sldId id="288" r:id="rId42"/>
    <p:sldId id="289" r:id="rId43"/>
    <p:sldId id="581" r:id="rId44"/>
    <p:sldId id="312" r:id="rId45"/>
    <p:sldId id="313" r:id="rId46"/>
    <p:sldId id="314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31D"/>
    <a:srgbClr val="EFF8BA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422433-1584-4A0E-82C2-A1E52F9C7110}" v="136" dt="2023-02-22T06:24:44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75" d="100"/>
          <a:sy n="75" d="100"/>
        </p:scale>
        <p:origin x="1594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izul alfalah" userId="b097e28588539e7c" providerId="LiveId" clId="{96422433-1584-4A0E-82C2-A1E52F9C7110}"/>
    <pc:docChg chg="undo custSel addSld delSld modSld">
      <pc:chgData name="faizul alfalah" userId="b097e28588539e7c" providerId="LiveId" clId="{96422433-1584-4A0E-82C2-A1E52F9C7110}" dt="2023-02-22T08:21:08.968" v="1441" actId="20577"/>
      <pc:docMkLst>
        <pc:docMk/>
      </pc:docMkLst>
      <pc:sldChg chg="modSp mod">
        <pc:chgData name="faizul alfalah" userId="b097e28588539e7c" providerId="LiveId" clId="{96422433-1584-4A0E-82C2-A1E52F9C7110}" dt="2023-02-22T07:15:21.892" v="821" actId="403"/>
        <pc:sldMkLst>
          <pc:docMk/>
          <pc:sldMk cId="1343944751" sldId="260"/>
        </pc:sldMkLst>
        <pc:spChg chg="mod">
          <ac:chgData name="faizul alfalah" userId="b097e28588539e7c" providerId="LiveId" clId="{96422433-1584-4A0E-82C2-A1E52F9C7110}" dt="2023-02-22T07:15:18.081" v="819" actId="1076"/>
          <ac:spMkLst>
            <pc:docMk/>
            <pc:sldMk cId="1343944751" sldId="260"/>
            <ac:spMk id="3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7:15:21.892" v="821" actId="403"/>
          <ac:spMkLst>
            <pc:docMk/>
            <pc:sldMk cId="1343944751" sldId="260"/>
            <ac:spMk id="5" creationId="{00000000-0000-0000-0000-000000000000}"/>
          </ac:spMkLst>
        </pc:spChg>
      </pc:sldChg>
      <pc:sldChg chg="modSp mod">
        <pc:chgData name="faizul alfalah" userId="b097e28588539e7c" providerId="LiveId" clId="{96422433-1584-4A0E-82C2-A1E52F9C7110}" dt="2023-02-22T07:18:30.251" v="876" actId="20577"/>
        <pc:sldMkLst>
          <pc:docMk/>
          <pc:sldMk cId="1343944751" sldId="261"/>
        </pc:sldMkLst>
        <pc:spChg chg="mod">
          <ac:chgData name="faizul alfalah" userId="b097e28588539e7c" providerId="LiveId" clId="{96422433-1584-4A0E-82C2-A1E52F9C7110}" dt="2023-02-22T01:09:59.132" v="2"/>
          <ac:spMkLst>
            <pc:docMk/>
            <pc:sldMk cId="1343944751" sldId="261"/>
            <ac:spMk id="3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7:18:30.251" v="876" actId="20577"/>
          <ac:spMkLst>
            <pc:docMk/>
            <pc:sldMk cId="1343944751" sldId="261"/>
            <ac:spMk id="4" creationId="{00000000-0000-0000-0000-000000000000}"/>
          </ac:spMkLst>
        </pc:spChg>
      </pc:sldChg>
      <pc:sldChg chg="modSp mod setBg modAnim">
        <pc:chgData name="faizul alfalah" userId="b097e28588539e7c" providerId="LiveId" clId="{96422433-1584-4A0E-82C2-A1E52F9C7110}" dt="2023-02-22T07:19:27.484" v="881" actId="14838"/>
        <pc:sldMkLst>
          <pc:docMk/>
          <pc:sldMk cId="595082253" sldId="755"/>
        </pc:sldMkLst>
        <pc:spChg chg="mod">
          <ac:chgData name="faizul alfalah" userId="b097e28588539e7c" providerId="LiveId" clId="{96422433-1584-4A0E-82C2-A1E52F9C7110}" dt="2023-02-22T06:45:33.349" v="719" actId="207"/>
          <ac:spMkLst>
            <pc:docMk/>
            <pc:sldMk cId="595082253" sldId="755"/>
            <ac:spMk id="3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7:19:27.484" v="881" actId="14838"/>
          <ac:spMkLst>
            <pc:docMk/>
            <pc:sldMk cId="595082253" sldId="755"/>
            <ac:spMk id="6" creationId="{00000000-0000-0000-0000-000000000000}"/>
          </ac:spMkLst>
        </pc:spChg>
      </pc:sldChg>
      <pc:sldChg chg="addSp delSp modSp mod">
        <pc:chgData name="faizul alfalah" userId="b097e28588539e7c" providerId="LiveId" clId="{96422433-1584-4A0E-82C2-A1E52F9C7110}" dt="2023-02-22T08:17:55.984" v="1421" actId="962"/>
        <pc:sldMkLst>
          <pc:docMk/>
          <pc:sldMk cId="3483303420" sldId="867"/>
        </pc:sldMkLst>
        <pc:spChg chg="add del mod">
          <ac:chgData name="faizul alfalah" userId="b097e28588539e7c" providerId="LiveId" clId="{96422433-1584-4A0E-82C2-A1E52F9C7110}" dt="2023-02-22T08:17:46.542" v="1417" actId="478"/>
          <ac:spMkLst>
            <pc:docMk/>
            <pc:sldMk cId="3483303420" sldId="867"/>
            <ac:spMk id="4" creationId="{DC3773CF-51CE-EBEE-A4F0-62512D48AAC1}"/>
          </ac:spMkLst>
        </pc:spChg>
        <pc:spChg chg="add del">
          <ac:chgData name="faizul alfalah" userId="b097e28588539e7c" providerId="LiveId" clId="{96422433-1584-4A0E-82C2-A1E52F9C7110}" dt="2023-02-22T08:01:56.243" v="1371" actId="478"/>
          <ac:spMkLst>
            <pc:docMk/>
            <pc:sldMk cId="3483303420" sldId="867"/>
            <ac:spMk id="7" creationId="{055B2196-18C6-8613-C80A-078420615AF0}"/>
          </ac:spMkLst>
        </pc:spChg>
        <pc:spChg chg="mod">
          <ac:chgData name="faizul alfalah" userId="b097e28588539e7c" providerId="LiveId" clId="{96422433-1584-4A0E-82C2-A1E52F9C7110}" dt="2023-02-22T08:17:20.832" v="1414" actId="1036"/>
          <ac:spMkLst>
            <pc:docMk/>
            <pc:sldMk cId="3483303420" sldId="867"/>
            <ac:spMk id="8" creationId="{00000000-0000-0000-0000-000000000000}"/>
          </ac:spMkLst>
        </pc:spChg>
        <pc:picChg chg="del">
          <ac:chgData name="faizul alfalah" userId="b097e28588539e7c" providerId="LiveId" clId="{96422433-1584-4A0E-82C2-A1E52F9C7110}" dt="2023-02-22T08:01:19.672" v="1355" actId="478"/>
          <ac:picMkLst>
            <pc:docMk/>
            <pc:sldMk cId="3483303420" sldId="867"/>
            <ac:picMk id="9" creationId="{D4C6C0A7-9D0B-65F1-F872-918D7C5B7E2E}"/>
          </ac:picMkLst>
        </pc:picChg>
        <pc:picChg chg="add mod">
          <ac:chgData name="faizul alfalah" userId="b097e28588539e7c" providerId="LiveId" clId="{96422433-1584-4A0E-82C2-A1E52F9C7110}" dt="2023-02-22T08:17:55.984" v="1421" actId="962"/>
          <ac:picMkLst>
            <pc:docMk/>
            <pc:sldMk cId="3483303420" sldId="867"/>
            <ac:picMk id="11" creationId="{F24334BF-7690-C18B-C7DA-8FFE26345108}"/>
          </ac:picMkLst>
        </pc:picChg>
      </pc:sldChg>
      <pc:sldChg chg="modSp mod setBg">
        <pc:chgData name="faizul alfalah" userId="b097e28588539e7c" providerId="LiveId" clId="{96422433-1584-4A0E-82C2-A1E52F9C7110}" dt="2023-02-22T08:00:50.606" v="1354" actId="6549"/>
        <pc:sldMkLst>
          <pc:docMk/>
          <pc:sldMk cId="950875471" sldId="897"/>
        </pc:sldMkLst>
        <pc:spChg chg="mod">
          <ac:chgData name="faizul alfalah" userId="b097e28588539e7c" providerId="LiveId" clId="{96422433-1584-4A0E-82C2-A1E52F9C7110}" dt="2023-02-22T08:00:50.606" v="1354" actId="6549"/>
          <ac:spMkLst>
            <pc:docMk/>
            <pc:sldMk cId="950875471" sldId="897"/>
            <ac:spMk id="2" creationId="{1FE1F87D-98FA-E885-321E-2BB98739D6B3}"/>
          </ac:spMkLst>
        </pc:spChg>
      </pc:sldChg>
      <pc:sldChg chg="modSp mod setBg">
        <pc:chgData name="faizul alfalah" userId="b097e28588539e7c" providerId="LiveId" clId="{96422433-1584-4A0E-82C2-A1E52F9C7110}" dt="2023-02-22T08:19:35.884" v="1434" actId="207"/>
        <pc:sldMkLst>
          <pc:docMk/>
          <pc:sldMk cId="2557106934" sldId="898"/>
        </pc:sldMkLst>
        <pc:spChg chg="mod">
          <ac:chgData name="faizul alfalah" userId="b097e28588539e7c" providerId="LiveId" clId="{96422433-1584-4A0E-82C2-A1E52F9C7110}" dt="2023-02-22T08:19:35.884" v="1434" actId="207"/>
          <ac:spMkLst>
            <pc:docMk/>
            <pc:sldMk cId="2557106934" sldId="898"/>
            <ac:spMk id="2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6:35:41.395" v="650" actId="207"/>
          <ac:spMkLst>
            <pc:docMk/>
            <pc:sldMk cId="2557106934" sldId="898"/>
            <ac:spMk id="14" creationId="{00000000-0000-0000-0000-000000000000}"/>
          </ac:spMkLst>
        </pc:spChg>
      </pc:sldChg>
      <pc:sldChg chg="addSp delSp modSp mod setBg">
        <pc:chgData name="faizul alfalah" userId="b097e28588539e7c" providerId="LiveId" clId="{96422433-1584-4A0E-82C2-A1E52F9C7110}" dt="2023-02-22T08:19:14.854" v="1433"/>
        <pc:sldMkLst>
          <pc:docMk/>
          <pc:sldMk cId="521640841" sldId="903"/>
        </pc:sldMkLst>
        <pc:spChg chg="mod">
          <ac:chgData name="faizul alfalah" userId="b097e28588539e7c" providerId="LiveId" clId="{96422433-1584-4A0E-82C2-A1E52F9C7110}" dt="2023-02-22T01:17:00.733" v="62"/>
          <ac:spMkLst>
            <pc:docMk/>
            <pc:sldMk cId="521640841" sldId="903"/>
            <ac:spMk id="3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1:16:33.140" v="58" actId="20577"/>
          <ac:spMkLst>
            <pc:docMk/>
            <pc:sldMk cId="521640841" sldId="903"/>
            <ac:spMk id="4" creationId="{C931AEE1-656F-ADF1-D259-1F48A9649185}"/>
          </ac:spMkLst>
        </pc:spChg>
        <pc:spChg chg="add del mod">
          <ac:chgData name="faizul alfalah" userId="b097e28588539e7c" providerId="LiveId" clId="{96422433-1584-4A0E-82C2-A1E52F9C7110}" dt="2023-02-22T07:27:11.583" v="950" actId="478"/>
          <ac:spMkLst>
            <pc:docMk/>
            <pc:sldMk cId="521640841" sldId="903"/>
            <ac:spMk id="5" creationId="{7ED5C509-881F-37E1-E17C-D41D03D44ADE}"/>
          </ac:spMkLst>
        </pc:spChg>
        <pc:picChg chg="add mod">
          <ac:chgData name="faizul alfalah" userId="b097e28588539e7c" providerId="LiveId" clId="{96422433-1584-4A0E-82C2-A1E52F9C7110}" dt="2023-02-22T07:27:21.378" v="954" actId="962"/>
          <ac:picMkLst>
            <pc:docMk/>
            <pc:sldMk cId="521640841" sldId="903"/>
            <ac:picMk id="7" creationId="{5C2CB9E7-5832-CCFC-E90E-09913776CD2A}"/>
          </ac:picMkLst>
        </pc:picChg>
        <pc:picChg chg="del">
          <ac:chgData name="faizul alfalah" userId="b097e28588539e7c" providerId="LiveId" clId="{96422433-1584-4A0E-82C2-A1E52F9C7110}" dt="2023-02-22T01:16:36.007" v="59" actId="478"/>
          <ac:picMkLst>
            <pc:docMk/>
            <pc:sldMk cId="521640841" sldId="903"/>
            <ac:picMk id="10" creationId="{19548BEB-507C-3D7B-5757-FFC128FC2835}"/>
          </ac:picMkLst>
        </pc:picChg>
      </pc:sldChg>
      <pc:sldChg chg="addSp delSp modSp mod">
        <pc:chgData name="faizul alfalah" userId="b097e28588539e7c" providerId="LiveId" clId="{96422433-1584-4A0E-82C2-A1E52F9C7110}" dt="2023-02-22T07:31:03.254" v="1002" actId="962"/>
        <pc:sldMkLst>
          <pc:docMk/>
          <pc:sldMk cId="2203599381" sldId="904"/>
        </pc:sldMkLst>
        <pc:spChg chg="mod">
          <ac:chgData name="faizul alfalah" userId="b097e28588539e7c" providerId="LiveId" clId="{96422433-1584-4A0E-82C2-A1E52F9C7110}" dt="2023-02-22T01:19:52.390" v="106"/>
          <ac:spMkLst>
            <pc:docMk/>
            <pc:sldMk cId="2203599381" sldId="904"/>
            <ac:spMk id="3" creationId="{00000000-0000-0000-0000-000000000000}"/>
          </ac:spMkLst>
        </pc:spChg>
        <pc:spChg chg="add del mod">
          <ac:chgData name="faizul alfalah" userId="b097e28588539e7c" providerId="LiveId" clId="{96422433-1584-4A0E-82C2-A1E52F9C7110}" dt="2023-02-22T07:30:51.840" v="998" actId="478"/>
          <ac:spMkLst>
            <pc:docMk/>
            <pc:sldMk cId="2203599381" sldId="904"/>
            <ac:spMk id="4" creationId="{ED958418-9D50-94AD-C73A-55ADFC28B9B9}"/>
          </ac:spMkLst>
        </pc:spChg>
        <pc:spChg chg="mod">
          <ac:chgData name="faizul alfalah" userId="b097e28588539e7c" providerId="LiveId" clId="{96422433-1584-4A0E-82C2-A1E52F9C7110}" dt="2023-02-22T01:19:30.294" v="103"/>
          <ac:spMkLst>
            <pc:docMk/>
            <pc:sldMk cId="2203599381" sldId="904"/>
            <ac:spMk id="6" creationId="{00000000-0000-0000-0000-000000000000}"/>
          </ac:spMkLst>
        </pc:spChg>
        <pc:picChg chg="add mod">
          <ac:chgData name="faizul alfalah" userId="b097e28588539e7c" providerId="LiveId" clId="{96422433-1584-4A0E-82C2-A1E52F9C7110}" dt="2023-02-22T07:31:03.254" v="1002" actId="962"/>
          <ac:picMkLst>
            <pc:docMk/>
            <pc:sldMk cId="2203599381" sldId="904"/>
            <ac:picMk id="7" creationId="{34E1C1A6-83B1-7078-A899-0C2C3E68C30E}"/>
          </ac:picMkLst>
        </pc:picChg>
        <pc:picChg chg="del">
          <ac:chgData name="faizul alfalah" userId="b097e28588539e7c" providerId="LiveId" clId="{96422433-1584-4A0E-82C2-A1E52F9C7110}" dt="2023-02-22T01:18:53.376" v="79" actId="478"/>
          <ac:picMkLst>
            <pc:docMk/>
            <pc:sldMk cId="2203599381" sldId="904"/>
            <ac:picMk id="8" creationId="{7D5CCB46-688B-D86E-21C4-40A5BBB61E2B}"/>
          </ac:picMkLst>
        </pc:picChg>
      </pc:sldChg>
      <pc:sldChg chg="addSp delSp modSp mod setBg">
        <pc:chgData name="faizul alfalah" userId="b097e28588539e7c" providerId="LiveId" clId="{96422433-1584-4A0E-82C2-A1E52F9C7110}" dt="2023-02-22T07:29:55.758" v="979" actId="20577"/>
        <pc:sldMkLst>
          <pc:docMk/>
          <pc:sldMk cId="4273977099" sldId="909"/>
        </pc:sldMkLst>
        <pc:spChg chg="add mod">
          <ac:chgData name="faizul alfalah" userId="b097e28588539e7c" providerId="LiveId" clId="{96422433-1584-4A0E-82C2-A1E52F9C7110}" dt="2023-02-22T07:29:55.758" v="979" actId="20577"/>
          <ac:spMkLst>
            <pc:docMk/>
            <pc:sldMk cId="4273977099" sldId="909"/>
            <ac:spMk id="2" creationId="{926AF9E7-6EED-4418-974F-A6305A6C7FBC}"/>
          </ac:spMkLst>
        </pc:spChg>
        <pc:spChg chg="del">
          <ac:chgData name="faizul alfalah" userId="b097e28588539e7c" providerId="LiveId" clId="{96422433-1584-4A0E-82C2-A1E52F9C7110}" dt="2023-02-22T01:18:02.809" v="69" actId="478"/>
          <ac:spMkLst>
            <pc:docMk/>
            <pc:sldMk cId="4273977099" sldId="909"/>
            <ac:spMk id="3" creationId="{00000000-0000-0000-0000-000000000000}"/>
          </ac:spMkLst>
        </pc:spChg>
        <pc:spChg chg="del">
          <ac:chgData name="faizul alfalah" userId="b097e28588539e7c" providerId="LiveId" clId="{96422433-1584-4A0E-82C2-A1E52F9C7110}" dt="2023-02-22T01:17:40.203" v="67" actId="478"/>
          <ac:spMkLst>
            <pc:docMk/>
            <pc:sldMk cId="4273977099" sldId="909"/>
            <ac:spMk id="4" creationId="{2AABAE30-8F0A-3E29-786A-3CE3E0F078EF}"/>
          </ac:spMkLst>
        </pc:spChg>
        <pc:spChg chg="del mod">
          <ac:chgData name="faizul alfalah" userId="b097e28588539e7c" providerId="LiveId" clId="{96422433-1584-4A0E-82C2-A1E52F9C7110}" dt="2023-02-22T01:17:38.572" v="66" actId="478"/>
          <ac:spMkLst>
            <pc:docMk/>
            <pc:sldMk cId="4273977099" sldId="909"/>
            <ac:spMk id="5" creationId="{4A9DA91C-AB1A-8445-F652-D5DA1C1080F2}"/>
          </ac:spMkLst>
        </pc:spChg>
        <pc:spChg chg="add mod">
          <ac:chgData name="faizul alfalah" userId="b097e28588539e7c" providerId="LiveId" clId="{96422433-1584-4A0E-82C2-A1E52F9C7110}" dt="2023-02-22T07:28:55.972" v="973" actId="207"/>
          <ac:spMkLst>
            <pc:docMk/>
            <pc:sldMk cId="4273977099" sldId="909"/>
            <ac:spMk id="6" creationId="{D0A6E456-7216-8046-C1B8-02CC1CA4FB83}"/>
          </ac:spMkLst>
        </pc:spChg>
        <pc:picChg chg="del">
          <ac:chgData name="faizul alfalah" userId="b097e28588539e7c" providerId="LiveId" clId="{96422433-1584-4A0E-82C2-A1E52F9C7110}" dt="2023-02-22T01:17:33.785" v="63" actId="478"/>
          <ac:picMkLst>
            <pc:docMk/>
            <pc:sldMk cId="4273977099" sldId="909"/>
            <ac:picMk id="1026" creationId="{B4D62A1F-007E-9069-B54D-4AEE427E7B28}"/>
          </ac:picMkLst>
        </pc:picChg>
      </pc:sldChg>
      <pc:sldChg chg="modSp mod setBg">
        <pc:chgData name="faizul alfalah" userId="b097e28588539e7c" providerId="LiveId" clId="{96422433-1584-4A0E-82C2-A1E52F9C7110}" dt="2023-02-22T07:39:10.240" v="1106"/>
        <pc:sldMkLst>
          <pc:docMk/>
          <pc:sldMk cId="4290950287" sldId="910"/>
        </pc:sldMkLst>
        <pc:spChg chg="mod">
          <ac:chgData name="faizul alfalah" userId="b097e28588539e7c" providerId="LiveId" clId="{96422433-1584-4A0E-82C2-A1E52F9C7110}" dt="2023-02-22T01:28:59.542" v="293"/>
          <ac:spMkLst>
            <pc:docMk/>
            <pc:sldMk cId="4290950287" sldId="910"/>
            <ac:spMk id="2" creationId="{1FE1F87D-98FA-E885-321E-2BB98739D6B3}"/>
          </ac:spMkLst>
        </pc:spChg>
        <pc:spChg chg="mod">
          <ac:chgData name="faizul alfalah" userId="b097e28588539e7c" providerId="LiveId" clId="{96422433-1584-4A0E-82C2-A1E52F9C7110}" dt="2023-02-22T07:38:47.821" v="1097" actId="207"/>
          <ac:spMkLst>
            <pc:docMk/>
            <pc:sldMk cId="4290950287" sldId="910"/>
            <ac:spMk id="3" creationId="{00000000-0000-0000-0000-000000000000}"/>
          </ac:spMkLst>
        </pc:spChg>
      </pc:sldChg>
      <pc:sldChg chg="addSp delSp modSp mod setBg">
        <pc:chgData name="faizul alfalah" userId="b097e28588539e7c" providerId="LiveId" clId="{96422433-1584-4A0E-82C2-A1E52F9C7110}" dt="2023-02-22T07:47:19.479" v="1165"/>
        <pc:sldMkLst>
          <pc:docMk/>
          <pc:sldMk cId="3395375685" sldId="911"/>
        </pc:sldMkLst>
        <pc:spChg chg="mod">
          <ac:chgData name="faizul alfalah" userId="b097e28588539e7c" providerId="LiveId" clId="{96422433-1584-4A0E-82C2-A1E52F9C7110}" dt="2023-02-22T04:01:31.714" v="320" actId="6549"/>
          <ac:spMkLst>
            <pc:docMk/>
            <pc:sldMk cId="3395375685" sldId="911"/>
            <ac:spMk id="2" creationId="{1FE1F87D-98FA-E885-321E-2BB98739D6B3}"/>
          </ac:spMkLst>
        </pc:spChg>
        <pc:spChg chg="del mod">
          <ac:chgData name="faizul alfalah" userId="b097e28588539e7c" providerId="LiveId" clId="{96422433-1584-4A0E-82C2-A1E52F9C7110}" dt="2023-02-22T07:47:10.791" v="1162" actId="478"/>
          <ac:spMkLst>
            <pc:docMk/>
            <pc:sldMk cId="3395375685" sldId="911"/>
            <ac:spMk id="3" creationId="{00000000-0000-0000-0000-000000000000}"/>
          </ac:spMkLst>
        </pc:spChg>
        <pc:spChg chg="add mod">
          <ac:chgData name="faizul alfalah" userId="b097e28588539e7c" providerId="LiveId" clId="{96422433-1584-4A0E-82C2-A1E52F9C7110}" dt="2023-02-22T07:47:12.134" v="1163"/>
          <ac:spMkLst>
            <pc:docMk/>
            <pc:sldMk cId="3395375685" sldId="911"/>
            <ac:spMk id="4" creationId="{1676430B-90E3-3600-6332-0165C1E5493B}"/>
          </ac:spMkLst>
        </pc:spChg>
      </pc:sldChg>
      <pc:sldChg chg="addSp delSp modSp mod setBg">
        <pc:chgData name="faizul alfalah" userId="b097e28588539e7c" providerId="LiveId" clId="{96422433-1584-4A0E-82C2-A1E52F9C7110}" dt="2023-02-22T07:53:21.192" v="1282" actId="403"/>
        <pc:sldMkLst>
          <pc:docMk/>
          <pc:sldMk cId="1012523031" sldId="913"/>
        </pc:sldMkLst>
        <pc:spChg chg="mod">
          <ac:chgData name="faizul alfalah" userId="b097e28588539e7c" providerId="LiveId" clId="{96422433-1584-4A0E-82C2-A1E52F9C7110}" dt="2023-02-22T07:53:21.192" v="1282" actId="403"/>
          <ac:spMkLst>
            <pc:docMk/>
            <pc:sldMk cId="1012523031" sldId="913"/>
            <ac:spMk id="2" creationId="{1FE1F87D-98FA-E885-321E-2BB98739D6B3}"/>
          </ac:spMkLst>
        </pc:spChg>
        <pc:spChg chg="add mod">
          <ac:chgData name="faizul alfalah" userId="b097e28588539e7c" providerId="LiveId" clId="{96422433-1584-4A0E-82C2-A1E52F9C7110}" dt="2023-02-22T07:52:47.697" v="1279"/>
          <ac:spMkLst>
            <pc:docMk/>
            <pc:sldMk cId="1012523031" sldId="913"/>
            <ac:spMk id="3" creationId="{192AB55B-5823-B502-6953-6D8CE041CC69}"/>
          </ac:spMkLst>
        </pc:spChg>
        <pc:spChg chg="del mod">
          <ac:chgData name="faizul alfalah" userId="b097e28588539e7c" providerId="LiveId" clId="{96422433-1584-4A0E-82C2-A1E52F9C7110}" dt="2023-02-22T07:52:46.136" v="1278" actId="478"/>
          <ac:spMkLst>
            <pc:docMk/>
            <pc:sldMk cId="1012523031" sldId="913"/>
            <ac:spMk id="4" creationId="{05B2119E-4857-6B6F-936B-39E10E36422E}"/>
          </ac:spMkLst>
        </pc:spChg>
      </pc:sldChg>
      <pc:sldChg chg="addSp delSp modSp mod setBg">
        <pc:chgData name="faizul alfalah" userId="b097e28588539e7c" providerId="LiveId" clId="{96422433-1584-4A0E-82C2-A1E52F9C7110}" dt="2023-02-22T07:54:01.253" v="1294" actId="313"/>
        <pc:sldMkLst>
          <pc:docMk/>
          <pc:sldMk cId="3326784853" sldId="915"/>
        </pc:sldMkLst>
        <pc:spChg chg="mod">
          <ac:chgData name="faizul alfalah" userId="b097e28588539e7c" providerId="LiveId" clId="{96422433-1584-4A0E-82C2-A1E52F9C7110}" dt="2023-02-22T07:54:01.253" v="1294" actId="313"/>
          <ac:spMkLst>
            <pc:docMk/>
            <pc:sldMk cId="3326784853" sldId="915"/>
            <ac:spMk id="2" creationId="{1FE1F87D-98FA-E885-321E-2BB98739D6B3}"/>
          </ac:spMkLst>
        </pc:spChg>
        <pc:spChg chg="add del mod">
          <ac:chgData name="faizul alfalah" userId="b097e28588539e7c" providerId="LiveId" clId="{96422433-1584-4A0E-82C2-A1E52F9C7110}" dt="2023-02-22T07:52:51.497" v="1280" actId="478"/>
          <ac:spMkLst>
            <pc:docMk/>
            <pc:sldMk cId="3326784853" sldId="915"/>
            <ac:spMk id="3" creationId="{09D2D4F4-8CE1-BEE1-9DD4-718740FC344C}"/>
          </ac:spMkLst>
        </pc:spChg>
        <pc:spChg chg="del">
          <ac:chgData name="faizul alfalah" userId="b097e28588539e7c" providerId="LiveId" clId="{96422433-1584-4A0E-82C2-A1E52F9C7110}" dt="2023-02-22T05:09:02.042" v="494" actId="478"/>
          <ac:spMkLst>
            <pc:docMk/>
            <pc:sldMk cId="3326784853" sldId="915"/>
            <ac:spMk id="4" creationId="{F61FF180-2C8A-A7CC-C2DE-905D6718E6CE}"/>
          </ac:spMkLst>
        </pc:spChg>
        <pc:spChg chg="add mod">
          <ac:chgData name="faizul alfalah" userId="b097e28588539e7c" providerId="LiveId" clId="{96422433-1584-4A0E-82C2-A1E52F9C7110}" dt="2023-02-22T07:52:52.749" v="1281"/>
          <ac:spMkLst>
            <pc:docMk/>
            <pc:sldMk cId="3326784853" sldId="915"/>
            <ac:spMk id="5" creationId="{6F17C7CB-B8AE-5B11-3240-0EB8C4CA806D}"/>
          </ac:spMkLst>
        </pc:spChg>
      </pc:sldChg>
      <pc:sldChg chg="del">
        <pc:chgData name="faizul alfalah" userId="b097e28588539e7c" providerId="LiveId" clId="{96422433-1584-4A0E-82C2-A1E52F9C7110}" dt="2023-02-22T01:09:25.215" v="1" actId="47"/>
        <pc:sldMkLst>
          <pc:docMk/>
          <pc:sldMk cId="4085772493" sldId="918"/>
        </pc:sldMkLst>
      </pc:sldChg>
      <pc:sldChg chg="addSp delSp modSp mod setBg">
        <pc:chgData name="faizul alfalah" userId="b097e28588539e7c" providerId="LiveId" clId="{96422433-1584-4A0E-82C2-A1E52F9C7110}" dt="2023-02-22T08:20:01.946" v="1438" actId="14100"/>
        <pc:sldMkLst>
          <pc:docMk/>
          <pc:sldMk cId="3416748781" sldId="919"/>
        </pc:sldMkLst>
        <pc:spChg chg="mod">
          <ac:chgData name="faizul alfalah" userId="b097e28588539e7c" providerId="LiveId" clId="{96422433-1584-4A0E-82C2-A1E52F9C7110}" dt="2023-02-22T06:51:24.387" v="775" actId="207"/>
          <ac:spMkLst>
            <pc:docMk/>
            <pc:sldMk cId="3416748781" sldId="919"/>
            <ac:spMk id="2" creationId="{1FE1F87D-98FA-E885-321E-2BB98739D6B3}"/>
          </ac:spMkLst>
        </pc:spChg>
        <pc:spChg chg="mod ord">
          <ac:chgData name="faizul alfalah" userId="b097e28588539e7c" providerId="LiveId" clId="{96422433-1584-4A0E-82C2-A1E52F9C7110}" dt="2023-02-22T08:20:01.946" v="1438" actId="14100"/>
          <ac:spMkLst>
            <pc:docMk/>
            <pc:sldMk cId="3416748781" sldId="919"/>
            <ac:spMk id="3" creationId="{00000000-0000-0000-0000-000000000000}"/>
          </ac:spMkLst>
        </pc:spChg>
        <pc:spChg chg="add mod">
          <ac:chgData name="faizul alfalah" userId="b097e28588539e7c" providerId="LiveId" clId="{96422433-1584-4A0E-82C2-A1E52F9C7110}" dt="2023-02-22T06:52:21.876" v="783" actId="20577"/>
          <ac:spMkLst>
            <pc:docMk/>
            <pc:sldMk cId="3416748781" sldId="919"/>
            <ac:spMk id="4" creationId="{C0FAD0CD-DF42-5FEC-11F9-D144EBCD15A5}"/>
          </ac:spMkLst>
        </pc:spChg>
        <pc:spChg chg="add mod">
          <ac:chgData name="faizul alfalah" userId="b097e28588539e7c" providerId="LiveId" clId="{96422433-1584-4A0E-82C2-A1E52F9C7110}" dt="2023-02-22T06:50:43.473" v="752" actId="1076"/>
          <ac:spMkLst>
            <pc:docMk/>
            <pc:sldMk cId="3416748781" sldId="919"/>
            <ac:spMk id="5" creationId="{3F8E9ADC-5A69-948C-F131-CE0CEBD115FD}"/>
          </ac:spMkLst>
        </pc:spChg>
        <pc:spChg chg="add del">
          <ac:chgData name="faizul alfalah" userId="b097e28588539e7c" providerId="LiveId" clId="{96422433-1584-4A0E-82C2-A1E52F9C7110}" dt="2023-02-22T06:49:17.957" v="738" actId="478"/>
          <ac:spMkLst>
            <pc:docMk/>
            <pc:sldMk cId="3416748781" sldId="919"/>
            <ac:spMk id="6" creationId="{6B6EA571-38EB-3D92-2401-83903D869AC6}"/>
          </ac:spMkLst>
        </pc:spChg>
        <pc:spChg chg="add mod ord">
          <ac:chgData name="faizul alfalah" userId="b097e28588539e7c" providerId="LiveId" clId="{96422433-1584-4A0E-82C2-A1E52F9C7110}" dt="2023-02-22T06:52:03.869" v="780" actId="208"/>
          <ac:spMkLst>
            <pc:docMk/>
            <pc:sldMk cId="3416748781" sldId="919"/>
            <ac:spMk id="7" creationId="{D76AB008-D60C-2388-CC08-AE7FF9BD6870}"/>
          </ac:spMkLst>
        </pc:spChg>
      </pc:sldChg>
      <pc:sldChg chg="addSp delSp modSp mod">
        <pc:chgData name="faizul alfalah" userId="b097e28588539e7c" providerId="LiveId" clId="{96422433-1584-4A0E-82C2-A1E52F9C7110}" dt="2023-02-22T07:32:48.355" v="1045" actId="1076"/>
        <pc:sldMkLst>
          <pc:docMk/>
          <pc:sldMk cId="282797407" sldId="920"/>
        </pc:sldMkLst>
        <pc:spChg chg="mod">
          <ac:chgData name="faizul alfalah" userId="b097e28588539e7c" providerId="LiveId" clId="{96422433-1584-4A0E-82C2-A1E52F9C7110}" dt="2023-02-22T07:32:48.355" v="1045" actId="1076"/>
          <ac:spMkLst>
            <pc:docMk/>
            <pc:sldMk cId="282797407" sldId="920"/>
            <ac:spMk id="3" creationId="{00000000-0000-0000-0000-000000000000}"/>
          </ac:spMkLst>
        </pc:spChg>
        <pc:spChg chg="add del mod">
          <ac:chgData name="faizul alfalah" userId="b097e28588539e7c" providerId="LiveId" clId="{96422433-1584-4A0E-82C2-A1E52F9C7110}" dt="2023-02-22T07:31:40.496" v="1012" actId="478"/>
          <ac:spMkLst>
            <pc:docMk/>
            <pc:sldMk cId="282797407" sldId="920"/>
            <ac:spMk id="4" creationId="{C9286FEF-AEA5-72F9-B5FC-50748FF0D3E3}"/>
          </ac:spMkLst>
        </pc:spChg>
        <pc:spChg chg="mod">
          <ac:chgData name="faizul alfalah" userId="b097e28588539e7c" providerId="LiveId" clId="{96422433-1584-4A0E-82C2-A1E52F9C7110}" dt="2023-02-22T07:32:38.142" v="1042" actId="14100"/>
          <ac:spMkLst>
            <pc:docMk/>
            <pc:sldMk cId="282797407" sldId="920"/>
            <ac:spMk id="6" creationId="{00000000-0000-0000-0000-000000000000}"/>
          </ac:spMkLst>
        </pc:spChg>
        <pc:picChg chg="add mod">
          <ac:chgData name="faizul alfalah" userId="b097e28588539e7c" providerId="LiveId" clId="{96422433-1584-4A0E-82C2-A1E52F9C7110}" dt="2023-02-22T07:32:44.756" v="1044" actId="1076"/>
          <ac:picMkLst>
            <pc:docMk/>
            <pc:sldMk cId="282797407" sldId="920"/>
            <ac:picMk id="7" creationId="{996A1C8E-C9E3-B131-F06E-FC90D617EEB3}"/>
          </ac:picMkLst>
        </pc:picChg>
        <pc:picChg chg="del">
          <ac:chgData name="faizul alfalah" userId="b097e28588539e7c" providerId="LiveId" clId="{96422433-1584-4A0E-82C2-A1E52F9C7110}" dt="2023-02-22T01:24:37.325" v="210" actId="478"/>
          <ac:picMkLst>
            <pc:docMk/>
            <pc:sldMk cId="282797407" sldId="920"/>
            <ac:picMk id="8" creationId="{6D61C814-2D73-ACAD-D67D-4AB2D1D6BC38}"/>
          </ac:picMkLst>
        </pc:picChg>
      </pc:sldChg>
      <pc:sldChg chg="addSp delSp modSp add mod setBg">
        <pc:chgData name="faizul alfalah" userId="b097e28588539e7c" providerId="LiveId" clId="{96422433-1584-4A0E-82C2-A1E52F9C7110}" dt="2023-02-22T08:20:19.056" v="1439" actId="1076"/>
        <pc:sldMkLst>
          <pc:docMk/>
          <pc:sldMk cId="1571717234" sldId="921"/>
        </pc:sldMkLst>
        <pc:spChg chg="del">
          <ac:chgData name="faizul alfalah" userId="b097e28588539e7c" providerId="LiveId" clId="{96422433-1584-4A0E-82C2-A1E52F9C7110}" dt="2023-02-22T01:15:10.702" v="21" actId="478"/>
          <ac:spMkLst>
            <pc:docMk/>
            <pc:sldMk cId="1571717234" sldId="921"/>
            <ac:spMk id="2" creationId="{1FE1F87D-98FA-E885-321E-2BB98739D6B3}"/>
          </ac:spMkLst>
        </pc:spChg>
        <pc:spChg chg="del">
          <ac:chgData name="faizul alfalah" userId="b097e28588539e7c" providerId="LiveId" clId="{96422433-1584-4A0E-82C2-A1E52F9C7110}" dt="2023-02-22T01:15:10.702" v="21" actId="478"/>
          <ac:spMkLst>
            <pc:docMk/>
            <pc:sldMk cId="1571717234" sldId="921"/>
            <ac:spMk id="3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7:25:45.248" v="933" actId="207"/>
          <ac:spMkLst>
            <pc:docMk/>
            <pc:sldMk cId="1571717234" sldId="921"/>
            <ac:spMk id="4" creationId="{C0FAD0CD-DF42-5FEC-11F9-D144EBCD15A5}"/>
          </ac:spMkLst>
        </pc:spChg>
        <pc:spChg chg="mod">
          <ac:chgData name="faizul alfalah" userId="b097e28588539e7c" providerId="LiveId" clId="{96422433-1584-4A0E-82C2-A1E52F9C7110}" dt="2023-02-22T08:20:19.056" v="1439" actId="1076"/>
          <ac:spMkLst>
            <pc:docMk/>
            <pc:sldMk cId="1571717234" sldId="921"/>
            <ac:spMk id="5" creationId="{3F8E9ADC-5A69-948C-F131-CE0CEBD115FD}"/>
          </ac:spMkLst>
        </pc:spChg>
        <pc:spChg chg="add del mod">
          <ac:chgData name="faizul alfalah" userId="b097e28588539e7c" providerId="LiveId" clId="{96422433-1584-4A0E-82C2-A1E52F9C7110}" dt="2023-02-22T07:25:08.295" v="929" actId="478"/>
          <ac:spMkLst>
            <pc:docMk/>
            <pc:sldMk cId="1571717234" sldId="921"/>
            <ac:spMk id="6" creationId="{2DBFA1C2-48D2-5B20-311E-A38F26C9C8A7}"/>
          </ac:spMkLst>
        </pc:spChg>
      </pc:sldChg>
      <pc:sldChg chg="modSp add mod setBg">
        <pc:chgData name="faizul alfalah" userId="b097e28588539e7c" providerId="LiveId" clId="{96422433-1584-4A0E-82C2-A1E52F9C7110}" dt="2023-02-22T08:21:08.968" v="1441" actId="20577"/>
        <pc:sldMkLst>
          <pc:docMk/>
          <pc:sldMk cId="49265533" sldId="922"/>
        </pc:sldMkLst>
        <pc:spChg chg="mod">
          <ac:chgData name="faizul alfalah" userId="b097e28588539e7c" providerId="LiveId" clId="{96422433-1584-4A0E-82C2-A1E52F9C7110}" dt="2023-02-22T07:37:24.622" v="1090" actId="1076"/>
          <ac:spMkLst>
            <pc:docMk/>
            <pc:sldMk cId="49265533" sldId="922"/>
            <ac:spMk id="2" creationId="{1FE1F87D-98FA-E885-321E-2BB98739D6B3}"/>
          </ac:spMkLst>
        </pc:spChg>
        <pc:spChg chg="mod">
          <ac:chgData name="faizul alfalah" userId="b097e28588539e7c" providerId="LiveId" clId="{96422433-1584-4A0E-82C2-A1E52F9C7110}" dt="2023-02-22T07:37:32.738" v="1091" actId="1076"/>
          <ac:spMkLst>
            <pc:docMk/>
            <pc:sldMk cId="49265533" sldId="922"/>
            <ac:spMk id="3" creationId="{00000000-0000-0000-0000-000000000000}"/>
          </ac:spMkLst>
        </pc:spChg>
        <pc:spChg chg="mod">
          <ac:chgData name="faizul alfalah" userId="b097e28588539e7c" providerId="LiveId" clId="{96422433-1584-4A0E-82C2-A1E52F9C7110}" dt="2023-02-22T07:37:16.689" v="1088" actId="1076"/>
          <ac:spMkLst>
            <pc:docMk/>
            <pc:sldMk cId="49265533" sldId="922"/>
            <ac:spMk id="4" creationId="{C0FAD0CD-DF42-5FEC-11F9-D144EBCD15A5}"/>
          </ac:spMkLst>
        </pc:spChg>
        <pc:spChg chg="mod">
          <ac:chgData name="faizul alfalah" userId="b097e28588539e7c" providerId="LiveId" clId="{96422433-1584-4A0E-82C2-A1E52F9C7110}" dt="2023-02-22T08:21:08.968" v="1441" actId="20577"/>
          <ac:spMkLst>
            <pc:docMk/>
            <pc:sldMk cId="49265533" sldId="922"/>
            <ac:spMk id="5" creationId="{3F8E9ADC-5A69-948C-F131-CE0CEBD115FD}"/>
          </ac:spMkLst>
        </pc:spChg>
      </pc:sldChg>
      <pc:sldChg chg="addSp delSp modSp add mod setBg">
        <pc:chgData name="faizul alfalah" userId="b097e28588539e7c" providerId="LiveId" clId="{96422433-1584-4A0E-82C2-A1E52F9C7110}" dt="2023-02-22T07:46:28.579" v="1156" actId="962"/>
        <pc:sldMkLst>
          <pc:docMk/>
          <pc:sldMk cId="2433801599" sldId="923"/>
        </pc:sldMkLst>
        <pc:spChg chg="mod">
          <ac:chgData name="faizul alfalah" userId="b097e28588539e7c" providerId="LiveId" clId="{96422433-1584-4A0E-82C2-A1E52F9C7110}" dt="2023-02-22T07:45:50.397" v="1150" actId="403"/>
          <ac:spMkLst>
            <pc:docMk/>
            <pc:sldMk cId="2433801599" sldId="923"/>
            <ac:spMk id="3" creationId="{00000000-0000-0000-0000-000000000000}"/>
          </ac:spMkLst>
        </pc:spChg>
        <pc:spChg chg="del">
          <ac:chgData name="faizul alfalah" userId="b097e28588539e7c" providerId="LiveId" clId="{96422433-1584-4A0E-82C2-A1E52F9C7110}" dt="2023-02-22T01:30:00.998" v="311" actId="478"/>
          <ac:spMkLst>
            <pc:docMk/>
            <pc:sldMk cId="2433801599" sldId="923"/>
            <ac:spMk id="4" creationId="{ED958418-9D50-94AD-C73A-55ADFC28B9B9}"/>
          </ac:spMkLst>
        </pc:spChg>
        <pc:spChg chg="add del">
          <ac:chgData name="faizul alfalah" userId="b097e28588539e7c" providerId="LiveId" clId="{96422433-1584-4A0E-82C2-A1E52F9C7110}" dt="2023-02-22T01:42:02.926" v="313" actId="22"/>
          <ac:spMkLst>
            <pc:docMk/>
            <pc:sldMk cId="2433801599" sldId="923"/>
            <ac:spMk id="5" creationId="{51BEA153-F8AB-F17C-9BFA-93D4DA59A09E}"/>
          </ac:spMkLst>
        </pc:spChg>
        <pc:spChg chg="mod">
          <ac:chgData name="faizul alfalah" userId="b097e28588539e7c" providerId="LiveId" clId="{96422433-1584-4A0E-82C2-A1E52F9C7110}" dt="2023-02-22T01:29:56.914" v="310" actId="20577"/>
          <ac:spMkLst>
            <pc:docMk/>
            <pc:sldMk cId="2433801599" sldId="923"/>
            <ac:spMk id="6" creationId="{00000000-0000-0000-0000-000000000000}"/>
          </ac:spMkLst>
        </pc:spChg>
        <pc:spChg chg="add del mod">
          <ac:chgData name="faizul alfalah" userId="b097e28588539e7c" providerId="LiveId" clId="{96422433-1584-4A0E-82C2-A1E52F9C7110}" dt="2023-02-22T07:46:21.489" v="1151" actId="478"/>
          <ac:spMkLst>
            <pc:docMk/>
            <pc:sldMk cId="2433801599" sldId="923"/>
            <ac:spMk id="8" creationId="{2E6DBA4F-D90F-6516-5278-6E4348C09994}"/>
          </ac:spMkLst>
        </pc:spChg>
        <pc:picChg chg="add mod">
          <ac:chgData name="faizul alfalah" userId="b097e28588539e7c" providerId="LiveId" clId="{96422433-1584-4A0E-82C2-A1E52F9C7110}" dt="2023-02-22T07:46:28.579" v="1156" actId="962"/>
          <ac:picMkLst>
            <pc:docMk/>
            <pc:sldMk cId="2433801599" sldId="923"/>
            <ac:picMk id="10" creationId="{E2130453-2685-5397-DC76-E4E80D59AD05}"/>
          </ac:picMkLst>
        </pc:picChg>
      </pc:sldChg>
      <pc:sldChg chg="addSp delSp modSp add mod setBg">
        <pc:chgData name="faizul alfalah" userId="b097e28588539e7c" providerId="LiveId" clId="{96422433-1584-4A0E-82C2-A1E52F9C7110}" dt="2023-02-22T07:49:30.134" v="1211" actId="1076"/>
        <pc:sldMkLst>
          <pc:docMk/>
          <pc:sldMk cId="380829618" sldId="924"/>
        </pc:sldMkLst>
        <pc:spChg chg="mod">
          <ac:chgData name="faizul alfalah" userId="b097e28588539e7c" providerId="LiveId" clId="{96422433-1584-4A0E-82C2-A1E52F9C7110}" dt="2023-02-22T04:04:42.537" v="366" actId="6549"/>
          <ac:spMkLst>
            <pc:docMk/>
            <pc:sldMk cId="380829618" sldId="924"/>
            <ac:spMk id="3" creationId="{00000000-0000-0000-0000-000000000000}"/>
          </ac:spMkLst>
        </pc:spChg>
        <pc:spChg chg="add del mod">
          <ac:chgData name="faizul alfalah" userId="b097e28588539e7c" providerId="LiveId" clId="{96422433-1584-4A0E-82C2-A1E52F9C7110}" dt="2023-02-22T07:49:23.470" v="1207" actId="478"/>
          <ac:spMkLst>
            <pc:docMk/>
            <pc:sldMk cId="380829618" sldId="924"/>
            <ac:spMk id="4" creationId="{B7724852-AF71-150A-9F27-006E740B4678}"/>
          </ac:spMkLst>
        </pc:spChg>
        <pc:spChg chg="mod">
          <ac:chgData name="faizul alfalah" userId="b097e28588539e7c" providerId="LiveId" clId="{96422433-1584-4A0E-82C2-A1E52F9C7110}" dt="2023-02-22T04:02:18.921" v="346" actId="20577"/>
          <ac:spMkLst>
            <pc:docMk/>
            <pc:sldMk cId="380829618" sldId="924"/>
            <ac:spMk id="6" creationId="{00000000-0000-0000-0000-000000000000}"/>
          </ac:spMkLst>
        </pc:spChg>
        <pc:picChg chg="add mod">
          <ac:chgData name="faizul alfalah" userId="b097e28588539e7c" providerId="LiveId" clId="{96422433-1584-4A0E-82C2-A1E52F9C7110}" dt="2023-02-22T07:49:30.134" v="1211" actId="1076"/>
          <ac:picMkLst>
            <pc:docMk/>
            <pc:sldMk cId="380829618" sldId="924"/>
            <ac:picMk id="7" creationId="{8DD3DB7F-7376-032C-D6C5-85D19272535E}"/>
          </ac:picMkLst>
        </pc:picChg>
      </pc:sldChg>
      <pc:sldChg chg="addSp delSp modSp add mod setBg">
        <pc:chgData name="faizul alfalah" userId="b097e28588539e7c" providerId="LiveId" clId="{96422433-1584-4A0E-82C2-A1E52F9C7110}" dt="2023-02-22T07:50:49.935" v="1238" actId="1076"/>
        <pc:sldMkLst>
          <pc:docMk/>
          <pc:sldMk cId="3184262652" sldId="925"/>
        </pc:sldMkLst>
        <pc:spChg chg="mod">
          <ac:chgData name="faizul alfalah" userId="b097e28588539e7c" providerId="LiveId" clId="{96422433-1584-4A0E-82C2-A1E52F9C7110}" dt="2023-02-22T04:11:29.889" v="472" actId="1076"/>
          <ac:spMkLst>
            <pc:docMk/>
            <pc:sldMk cId="3184262652" sldId="925"/>
            <ac:spMk id="3" creationId="{00000000-0000-0000-0000-000000000000}"/>
          </ac:spMkLst>
        </pc:spChg>
        <pc:spChg chg="del">
          <ac:chgData name="faizul alfalah" userId="b097e28588539e7c" providerId="LiveId" clId="{96422433-1584-4A0E-82C2-A1E52F9C7110}" dt="2023-02-22T04:10:52.068" v="469" actId="478"/>
          <ac:spMkLst>
            <pc:docMk/>
            <pc:sldMk cId="3184262652" sldId="925"/>
            <ac:spMk id="4" creationId="{C9286FEF-AEA5-72F9-B5FC-50748FF0D3E3}"/>
          </ac:spMkLst>
        </pc:spChg>
        <pc:spChg chg="add del mod">
          <ac:chgData name="faizul alfalah" userId="b097e28588539e7c" providerId="LiveId" clId="{96422433-1584-4A0E-82C2-A1E52F9C7110}" dt="2023-02-22T07:50:36.625" v="1234" actId="478"/>
          <ac:spMkLst>
            <pc:docMk/>
            <pc:sldMk cId="3184262652" sldId="925"/>
            <ac:spMk id="5" creationId="{E11B8DBD-4676-370B-3FB5-B03EF8C57630}"/>
          </ac:spMkLst>
        </pc:spChg>
        <pc:spChg chg="mod">
          <ac:chgData name="faizul alfalah" userId="b097e28588539e7c" providerId="LiveId" clId="{96422433-1584-4A0E-82C2-A1E52F9C7110}" dt="2023-02-22T04:10:46.665" v="468" actId="20577"/>
          <ac:spMkLst>
            <pc:docMk/>
            <pc:sldMk cId="3184262652" sldId="925"/>
            <ac:spMk id="6" creationId="{00000000-0000-0000-0000-000000000000}"/>
          </ac:spMkLst>
        </pc:spChg>
        <pc:picChg chg="add mod">
          <ac:chgData name="faizul alfalah" userId="b097e28588539e7c" providerId="LiveId" clId="{96422433-1584-4A0E-82C2-A1E52F9C7110}" dt="2023-02-22T07:50:49.935" v="1238" actId="1076"/>
          <ac:picMkLst>
            <pc:docMk/>
            <pc:sldMk cId="3184262652" sldId="925"/>
            <ac:picMk id="8" creationId="{86802E91-1D3D-DFE7-128B-33E5D9DDDAE9}"/>
          </ac:picMkLst>
        </pc:picChg>
      </pc:sldChg>
      <pc:sldChg chg="addSp delSp modSp add mod setBg">
        <pc:chgData name="faizul alfalah" userId="b097e28588539e7c" providerId="LiveId" clId="{96422433-1584-4A0E-82C2-A1E52F9C7110}" dt="2023-02-22T07:52:11.149" v="1270" actId="1076"/>
        <pc:sldMkLst>
          <pc:docMk/>
          <pc:sldMk cId="550194370" sldId="926"/>
        </pc:sldMkLst>
        <pc:spChg chg="mod">
          <ac:chgData name="faizul alfalah" userId="b097e28588539e7c" providerId="LiveId" clId="{96422433-1584-4A0E-82C2-A1E52F9C7110}" dt="2023-02-22T07:51:40.635" v="1265" actId="403"/>
          <ac:spMkLst>
            <pc:docMk/>
            <pc:sldMk cId="550194370" sldId="926"/>
            <ac:spMk id="3" creationId="{00000000-0000-0000-0000-000000000000}"/>
          </ac:spMkLst>
        </pc:spChg>
        <pc:spChg chg="del">
          <ac:chgData name="faizul alfalah" userId="b097e28588539e7c" providerId="LiveId" clId="{96422433-1584-4A0E-82C2-A1E52F9C7110}" dt="2023-02-22T05:08:02.993" v="481" actId="478"/>
          <ac:spMkLst>
            <pc:docMk/>
            <pc:sldMk cId="550194370" sldId="926"/>
            <ac:spMk id="4" creationId="{B7724852-AF71-150A-9F27-006E740B4678}"/>
          </ac:spMkLst>
        </pc:spChg>
        <pc:spChg chg="add del mod">
          <ac:chgData name="faizul alfalah" userId="b097e28588539e7c" providerId="LiveId" clId="{96422433-1584-4A0E-82C2-A1E52F9C7110}" dt="2023-02-22T07:52:03.690" v="1266" actId="478"/>
          <ac:spMkLst>
            <pc:docMk/>
            <pc:sldMk cId="550194370" sldId="926"/>
            <ac:spMk id="5" creationId="{4E5FC0C9-9FB0-E1FA-863A-44735B0CEED1}"/>
          </ac:spMkLst>
        </pc:spChg>
        <pc:spChg chg="mod">
          <ac:chgData name="faizul alfalah" userId="b097e28588539e7c" providerId="LiveId" clId="{96422433-1584-4A0E-82C2-A1E52F9C7110}" dt="2023-02-22T05:08:29.120" v="492" actId="20577"/>
          <ac:spMkLst>
            <pc:docMk/>
            <pc:sldMk cId="550194370" sldId="926"/>
            <ac:spMk id="6" creationId="{00000000-0000-0000-0000-000000000000}"/>
          </ac:spMkLst>
        </pc:spChg>
        <pc:picChg chg="add mod">
          <ac:chgData name="faizul alfalah" userId="b097e28588539e7c" providerId="LiveId" clId="{96422433-1584-4A0E-82C2-A1E52F9C7110}" dt="2023-02-22T07:52:11.149" v="1270" actId="1076"/>
          <ac:picMkLst>
            <pc:docMk/>
            <pc:sldMk cId="550194370" sldId="926"/>
            <ac:picMk id="8" creationId="{269A93E4-5755-7CDA-DAF0-3C3B721C9EEE}"/>
          </ac:picMkLst>
        </pc:picChg>
      </pc:sldChg>
      <pc:sldChg chg="addSp delSp modSp add mod setBg">
        <pc:chgData name="faizul alfalah" userId="b097e28588539e7c" providerId="LiveId" clId="{96422433-1584-4A0E-82C2-A1E52F9C7110}" dt="2023-02-22T07:56:11.314" v="1324"/>
        <pc:sldMkLst>
          <pc:docMk/>
          <pc:sldMk cId="1450521285" sldId="927"/>
        </pc:sldMkLst>
        <pc:spChg chg="del">
          <ac:chgData name="faizul alfalah" userId="b097e28588539e7c" providerId="LiveId" clId="{96422433-1584-4A0E-82C2-A1E52F9C7110}" dt="2023-02-22T05:10:24.091" v="499" actId="478"/>
          <ac:spMkLst>
            <pc:docMk/>
            <pc:sldMk cId="1450521285" sldId="927"/>
            <ac:spMk id="2" creationId="{1FE1F87D-98FA-E885-321E-2BB98739D6B3}"/>
          </ac:spMkLst>
        </pc:spChg>
        <pc:spChg chg="del">
          <ac:chgData name="faizul alfalah" userId="b097e28588539e7c" providerId="LiveId" clId="{96422433-1584-4A0E-82C2-A1E52F9C7110}" dt="2023-02-22T05:10:21.648" v="498" actId="478"/>
          <ac:spMkLst>
            <pc:docMk/>
            <pc:sldMk cId="1450521285" sldId="927"/>
            <ac:spMk id="3" creationId="{09D2D4F4-8CE1-BEE1-9DD4-718740FC344C}"/>
          </ac:spMkLst>
        </pc:spChg>
        <pc:spChg chg="del">
          <ac:chgData name="faizul alfalah" userId="b097e28588539e7c" providerId="LiveId" clId="{96422433-1584-4A0E-82C2-A1E52F9C7110}" dt="2023-02-22T05:10:25.294" v="500" actId="478"/>
          <ac:spMkLst>
            <pc:docMk/>
            <pc:sldMk cId="1450521285" sldId="927"/>
            <ac:spMk id="6" creationId="{7F731586-C786-E58D-49AB-11B745705CB6}"/>
          </ac:spMkLst>
        </pc:spChg>
        <pc:graphicFrameChg chg="add mod modGraphic">
          <ac:chgData name="faizul alfalah" userId="b097e28588539e7c" providerId="LiveId" clId="{96422433-1584-4A0E-82C2-A1E52F9C7110}" dt="2023-02-22T07:56:11.314" v="1324"/>
          <ac:graphicFrameMkLst>
            <pc:docMk/>
            <pc:sldMk cId="1450521285" sldId="927"/>
            <ac:graphicFrameMk id="4" creationId="{4AC44F71-AF08-DDD6-0F7C-82792713BBE5}"/>
          </ac:graphicFrameMkLst>
        </pc:graphicFrameChg>
      </pc:sldChg>
      <pc:sldChg chg="addSp delSp modSp add mod setBg">
        <pc:chgData name="faizul alfalah" userId="b097e28588539e7c" providerId="LiveId" clId="{96422433-1584-4A0E-82C2-A1E52F9C7110}" dt="2023-02-22T07:57:10.165" v="1337" actId="20577"/>
        <pc:sldMkLst>
          <pc:docMk/>
          <pc:sldMk cId="2129955900" sldId="928"/>
        </pc:sldMkLst>
        <pc:graphicFrameChg chg="add mod modGraphic">
          <ac:chgData name="faizul alfalah" userId="b097e28588539e7c" providerId="LiveId" clId="{96422433-1584-4A0E-82C2-A1E52F9C7110}" dt="2023-02-22T07:57:10.165" v="1337" actId="20577"/>
          <ac:graphicFrameMkLst>
            <pc:docMk/>
            <pc:sldMk cId="2129955900" sldId="928"/>
            <ac:graphicFrameMk id="2" creationId="{D4056F52-FFC1-D976-B459-3B6F555234A2}"/>
          </ac:graphicFrameMkLst>
        </pc:graphicFrameChg>
        <pc:graphicFrameChg chg="del">
          <ac:chgData name="faizul alfalah" userId="b097e28588539e7c" providerId="LiveId" clId="{96422433-1584-4A0E-82C2-A1E52F9C7110}" dt="2023-02-22T06:18:22.330" v="576" actId="478"/>
          <ac:graphicFrameMkLst>
            <pc:docMk/>
            <pc:sldMk cId="2129955900" sldId="928"/>
            <ac:graphicFrameMk id="4" creationId="{4AC44F71-AF08-DDD6-0F7C-82792713BBE5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028BA-00B7-40FB-A251-A4212F7AA4B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7EF7AD18-EBF4-4D25-BA5E-34270F8BE01F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bg1"/>
              </a:solidFill>
              <a:latin typeface="+mn-lt"/>
            </a:rPr>
            <a:t>PERCAKAPAN MEROSAKKAN IMAN</a:t>
          </a:r>
          <a:endParaRPr lang="en-MY" sz="3600" b="1" dirty="0">
            <a:solidFill>
              <a:schemeClr val="bg1"/>
            </a:solidFill>
            <a:latin typeface="+mn-lt"/>
          </a:endParaRPr>
        </a:p>
      </dgm:t>
    </dgm:pt>
    <dgm:pt modelId="{77B19616-4249-4C97-996D-32B7C535CAB3}" type="parTrans" cxnId="{1FF58124-1F49-4B4D-AF23-66886F5CE5D1}">
      <dgm:prSet/>
      <dgm:spPr/>
      <dgm:t>
        <a:bodyPr/>
        <a:lstStyle/>
        <a:p>
          <a:endParaRPr lang="en-MY">
            <a:solidFill>
              <a:schemeClr val="tx1"/>
            </a:solidFill>
          </a:endParaRPr>
        </a:p>
      </dgm:t>
    </dgm:pt>
    <dgm:pt modelId="{46241AC2-763D-45C1-A618-934B8124BF40}" type="sibTrans" cxnId="{1FF58124-1F49-4B4D-AF23-66886F5CE5D1}">
      <dgm:prSet/>
      <dgm:spPr/>
      <dgm:t>
        <a:bodyPr/>
        <a:lstStyle/>
        <a:p>
          <a:endParaRPr lang="en-MY">
            <a:solidFill>
              <a:schemeClr val="tx1"/>
            </a:solidFill>
          </a:endParaRPr>
        </a:p>
      </dgm:t>
    </dgm:pt>
    <dgm:pt modelId="{FB9CA670-52E9-48D1-AEF8-9362C3685D91}">
      <dgm:prSet/>
      <dgm:spPr/>
      <dgm:t>
        <a:bodyPr/>
        <a:lstStyle/>
        <a:p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Memaki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Allah, Agama,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Rasul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dan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seumpamanya</a:t>
          </a:r>
          <a:endParaRPr lang="en-MY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gm:t>
    </dgm:pt>
    <dgm:pt modelId="{C2AD28CF-E410-40B2-86CD-2EF12D7D0E91}" type="parTrans" cxnId="{8365B53C-20CA-4501-AFA2-56FE1728ABF5}">
      <dgm:prSet/>
      <dgm:spPr/>
      <dgm:t>
        <a:bodyPr/>
        <a:lstStyle/>
        <a:p>
          <a:endParaRPr lang="en-MY">
            <a:solidFill>
              <a:schemeClr val="tx1"/>
            </a:solidFill>
          </a:endParaRPr>
        </a:p>
      </dgm:t>
    </dgm:pt>
    <dgm:pt modelId="{E8E9ED30-3A02-418E-8DC5-A89628BAA69F}" type="sibTrans" cxnId="{8365B53C-20CA-4501-AFA2-56FE1728ABF5}">
      <dgm:prSet/>
      <dgm:spPr/>
      <dgm:t>
        <a:bodyPr/>
        <a:lstStyle/>
        <a:p>
          <a:endParaRPr lang="en-MY" dirty="0">
            <a:solidFill>
              <a:schemeClr val="tx1"/>
            </a:solidFill>
            <a:latin typeface="+mn-lt"/>
          </a:endParaRPr>
        </a:p>
      </dgm:t>
    </dgm:pt>
    <dgm:pt modelId="{CC819837-2205-4FE0-93F7-0406E9ACD784}">
      <dgm:prSet/>
      <dgm:spPr/>
      <dgm:t>
        <a:bodyPr/>
        <a:lstStyle/>
        <a:p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Mempersenda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Allah, Agama,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Rasul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dan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seumpamanya</a:t>
          </a:r>
          <a:endParaRPr lang="en-MY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gm:t>
    </dgm:pt>
    <dgm:pt modelId="{10EB805D-D0C5-4F07-8525-CD7F49D8633B}" type="parTrans" cxnId="{3D024D4B-F5B4-4F48-9D00-D37AE0FE87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B1B1D0E-99D0-4FAB-87AD-DC45B2C7BB0A}" type="sibTrans" cxnId="{3D024D4B-F5B4-4F48-9D00-D37AE0FE87CE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1B1E1B6-19DA-4635-945D-B471B663B852}">
      <dgm:prSet/>
      <dgm:spPr/>
      <dgm:t>
        <a:bodyPr/>
        <a:lstStyle/>
        <a:p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Mengingkari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kewajipan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agama yang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dimaklumi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secara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mudah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seperti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solat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,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puasa</a:t>
          </a:r>
          <a:r>
            <a:rPr lang="en-MY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b="1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dll</a:t>
          </a:r>
          <a:endParaRPr lang="en-MY" b="1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gm:t>
    </dgm:pt>
    <dgm:pt modelId="{93550B07-68CA-41C2-B675-F421CD39C9A9}" type="parTrans" cxnId="{821A1629-0C9B-40C6-B262-C6FDE4A09B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6186E7-18A1-4357-9065-867ACBC68D2F}" type="sibTrans" cxnId="{821A1629-0C9B-40C6-B262-C6FDE4A09BF4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820BBEE-9E76-458C-8743-981220762A46}" type="pres">
      <dgm:prSet presAssocID="{3C5028BA-00B7-40FB-A251-A4212F7AA4BC}" presName="Name0" presStyleCnt="0">
        <dgm:presLayoutVars>
          <dgm:chMax val="7"/>
          <dgm:chPref val="7"/>
          <dgm:dir/>
        </dgm:presLayoutVars>
      </dgm:prSet>
      <dgm:spPr/>
    </dgm:pt>
    <dgm:pt modelId="{367FE4F5-9A28-4EAD-BD81-F6F238CEC792}" type="pres">
      <dgm:prSet presAssocID="{3C5028BA-00B7-40FB-A251-A4212F7AA4BC}" presName="Name1" presStyleCnt="0"/>
      <dgm:spPr/>
    </dgm:pt>
    <dgm:pt modelId="{FC5347BE-2E31-4A56-BA5F-5DACD0C77003}" type="pres">
      <dgm:prSet presAssocID="{3C5028BA-00B7-40FB-A251-A4212F7AA4BC}" presName="cycle" presStyleCnt="0"/>
      <dgm:spPr/>
    </dgm:pt>
    <dgm:pt modelId="{4A6F7F18-7CBF-46BD-BA0E-487CFC568FD4}" type="pres">
      <dgm:prSet presAssocID="{3C5028BA-00B7-40FB-A251-A4212F7AA4BC}" presName="srcNode" presStyleLbl="node1" presStyleIdx="0" presStyleCnt="4"/>
      <dgm:spPr/>
    </dgm:pt>
    <dgm:pt modelId="{9B930E4E-E394-440C-BD84-428A1394963F}" type="pres">
      <dgm:prSet presAssocID="{3C5028BA-00B7-40FB-A251-A4212F7AA4BC}" presName="conn" presStyleLbl="parChTrans1D2" presStyleIdx="0" presStyleCnt="1"/>
      <dgm:spPr/>
    </dgm:pt>
    <dgm:pt modelId="{0510E294-4828-49B9-A6CB-5281C743D1FF}" type="pres">
      <dgm:prSet presAssocID="{3C5028BA-00B7-40FB-A251-A4212F7AA4BC}" presName="extraNode" presStyleLbl="node1" presStyleIdx="0" presStyleCnt="4"/>
      <dgm:spPr/>
    </dgm:pt>
    <dgm:pt modelId="{B1E6CA27-4EAB-4479-9169-E7E6CB4FF407}" type="pres">
      <dgm:prSet presAssocID="{3C5028BA-00B7-40FB-A251-A4212F7AA4BC}" presName="dstNode" presStyleLbl="node1" presStyleIdx="0" presStyleCnt="4"/>
      <dgm:spPr/>
    </dgm:pt>
    <dgm:pt modelId="{77496250-13C6-44B3-BBC4-8C668B8A9C9A}" type="pres">
      <dgm:prSet presAssocID="{7EF7AD18-EBF4-4D25-BA5E-34270F8BE01F}" presName="text_1" presStyleLbl="node1" presStyleIdx="0" presStyleCnt="4">
        <dgm:presLayoutVars>
          <dgm:bulletEnabled val="1"/>
        </dgm:presLayoutVars>
      </dgm:prSet>
      <dgm:spPr/>
    </dgm:pt>
    <dgm:pt modelId="{5CEE75C3-CD0F-4032-9358-90496A1967B5}" type="pres">
      <dgm:prSet presAssocID="{7EF7AD18-EBF4-4D25-BA5E-34270F8BE01F}" presName="accent_1" presStyleCnt="0"/>
      <dgm:spPr/>
    </dgm:pt>
    <dgm:pt modelId="{A7BD90BD-9F56-4552-A2C7-884AE41393BA}" type="pres">
      <dgm:prSet presAssocID="{7EF7AD18-EBF4-4D25-BA5E-34270F8BE01F}" presName="accentRepeatNode" presStyleLbl="solidFgAcc1" presStyleIdx="0" presStyleCnt="4" custScaleX="6901" custScaleY="50526"/>
      <dgm:spPr>
        <a:ln>
          <a:solidFill>
            <a:schemeClr val="bg1"/>
          </a:solidFill>
        </a:ln>
      </dgm:spPr>
    </dgm:pt>
    <dgm:pt modelId="{AA470BA1-49B1-48F5-881B-B70967A94B09}" type="pres">
      <dgm:prSet presAssocID="{FB9CA670-52E9-48D1-AEF8-9362C3685D91}" presName="text_2" presStyleLbl="node1" presStyleIdx="1" presStyleCnt="4">
        <dgm:presLayoutVars>
          <dgm:bulletEnabled val="1"/>
        </dgm:presLayoutVars>
      </dgm:prSet>
      <dgm:spPr/>
    </dgm:pt>
    <dgm:pt modelId="{8F9DCD68-0247-47D7-8411-276510A54ECA}" type="pres">
      <dgm:prSet presAssocID="{FB9CA670-52E9-48D1-AEF8-9362C3685D91}" presName="accent_2" presStyleCnt="0"/>
      <dgm:spPr/>
    </dgm:pt>
    <dgm:pt modelId="{2DEA561A-29EE-4DD0-A644-A35C3A0F8C7A}" type="pres">
      <dgm:prSet presAssocID="{FB9CA670-52E9-48D1-AEF8-9362C3685D91}" presName="accentRepeatNode" presStyleLbl="solidFgAcc1" presStyleIdx="1" presStyleCnt="4" custScaleX="33351" custScaleY="33351"/>
      <dgm:spPr/>
    </dgm:pt>
    <dgm:pt modelId="{9EEFA024-FF71-4DB9-A2AD-403571905CB5}" type="pres">
      <dgm:prSet presAssocID="{CC819837-2205-4FE0-93F7-0406E9ACD784}" presName="text_3" presStyleLbl="node1" presStyleIdx="2" presStyleCnt="4">
        <dgm:presLayoutVars>
          <dgm:bulletEnabled val="1"/>
        </dgm:presLayoutVars>
      </dgm:prSet>
      <dgm:spPr/>
    </dgm:pt>
    <dgm:pt modelId="{253B8D51-996C-4205-874D-2FB6F34B87F5}" type="pres">
      <dgm:prSet presAssocID="{CC819837-2205-4FE0-93F7-0406E9ACD784}" presName="accent_3" presStyleCnt="0"/>
      <dgm:spPr/>
    </dgm:pt>
    <dgm:pt modelId="{319FA530-7270-424B-8357-82CDBF2451D3}" type="pres">
      <dgm:prSet presAssocID="{CC819837-2205-4FE0-93F7-0406E9ACD784}" presName="accentRepeatNode" presStyleLbl="solidFgAcc1" presStyleIdx="2" presStyleCnt="4" custScaleX="33342" custScaleY="33342"/>
      <dgm:spPr/>
    </dgm:pt>
    <dgm:pt modelId="{584A2264-03CA-48F9-9B9F-1730678316AE}" type="pres">
      <dgm:prSet presAssocID="{D1B1E1B6-19DA-4635-945D-B471B663B852}" presName="text_4" presStyleLbl="node1" presStyleIdx="3" presStyleCnt="4">
        <dgm:presLayoutVars>
          <dgm:bulletEnabled val="1"/>
        </dgm:presLayoutVars>
      </dgm:prSet>
      <dgm:spPr/>
    </dgm:pt>
    <dgm:pt modelId="{6AA92645-F8CA-4A81-A69B-0A2E46248E54}" type="pres">
      <dgm:prSet presAssocID="{D1B1E1B6-19DA-4635-945D-B471B663B852}" presName="accent_4" presStyleCnt="0"/>
      <dgm:spPr/>
    </dgm:pt>
    <dgm:pt modelId="{E3CC5780-274E-406C-8B89-AF3355034F2F}" type="pres">
      <dgm:prSet presAssocID="{D1B1E1B6-19DA-4635-945D-B471B663B852}" presName="accentRepeatNode" presStyleLbl="solidFgAcc1" presStyleIdx="3" presStyleCnt="4" custScaleX="33342" custScaleY="33342"/>
      <dgm:spPr/>
    </dgm:pt>
  </dgm:ptLst>
  <dgm:cxnLst>
    <dgm:cxn modelId="{E773161A-9A8D-4E9A-8DD4-0BFA202A1B18}" type="presOf" srcId="{7EF7AD18-EBF4-4D25-BA5E-34270F8BE01F}" destId="{77496250-13C6-44B3-BBC4-8C668B8A9C9A}" srcOrd="0" destOrd="0" presId="urn:microsoft.com/office/officeart/2008/layout/VerticalCurvedList"/>
    <dgm:cxn modelId="{1FF58124-1F49-4B4D-AF23-66886F5CE5D1}" srcId="{3C5028BA-00B7-40FB-A251-A4212F7AA4BC}" destId="{7EF7AD18-EBF4-4D25-BA5E-34270F8BE01F}" srcOrd="0" destOrd="0" parTransId="{77B19616-4249-4C97-996D-32B7C535CAB3}" sibTransId="{46241AC2-763D-45C1-A618-934B8124BF40}"/>
    <dgm:cxn modelId="{E97B3C27-6C4F-4BCC-9FD3-7FABB7CF5D90}" type="presOf" srcId="{3C5028BA-00B7-40FB-A251-A4212F7AA4BC}" destId="{8820BBEE-9E76-458C-8743-981220762A46}" srcOrd="0" destOrd="0" presId="urn:microsoft.com/office/officeart/2008/layout/VerticalCurvedList"/>
    <dgm:cxn modelId="{821A1629-0C9B-40C6-B262-C6FDE4A09BF4}" srcId="{3C5028BA-00B7-40FB-A251-A4212F7AA4BC}" destId="{D1B1E1B6-19DA-4635-945D-B471B663B852}" srcOrd="3" destOrd="0" parTransId="{93550B07-68CA-41C2-B675-F421CD39C9A9}" sibTransId="{956186E7-18A1-4357-9065-867ACBC68D2F}"/>
    <dgm:cxn modelId="{8B268035-35E2-4C28-A04D-07A5817B551E}" type="presOf" srcId="{FB9CA670-52E9-48D1-AEF8-9362C3685D91}" destId="{AA470BA1-49B1-48F5-881B-B70967A94B09}" srcOrd="0" destOrd="0" presId="urn:microsoft.com/office/officeart/2008/layout/VerticalCurvedList"/>
    <dgm:cxn modelId="{8365B53C-20CA-4501-AFA2-56FE1728ABF5}" srcId="{3C5028BA-00B7-40FB-A251-A4212F7AA4BC}" destId="{FB9CA670-52E9-48D1-AEF8-9362C3685D91}" srcOrd="1" destOrd="0" parTransId="{C2AD28CF-E410-40B2-86CD-2EF12D7D0E91}" sibTransId="{E8E9ED30-3A02-418E-8DC5-A89628BAA69F}"/>
    <dgm:cxn modelId="{3D024D4B-F5B4-4F48-9D00-D37AE0FE87CE}" srcId="{3C5028BA-00B7-40FB-A251-A4212F7AA4BC}" destId="{CC819837-2205-4FE0-93F7-0406E9ACD784}" srcOrd="2" destOrd="0" parTransId="{10EB805D-D0C5-4F07-8525-CD7F49D8633B}" sibTransId="{0B1B1D0E-99D0-4FAB-87AD-DC45B2C7BB0A}"/>
    <dgm:cxn modelId="{157DD44E-6DDE-47F8-B243-A8A61348206A}" type="presOf" srcId="{CC819837-2205-4FE0-93F7-0406E9ACD784}" destId="{9EEFA024-FF71-4DB9-A2AD-403571905CB5}" srcOrd="0" destOrd="0" presId="urn:microsoft.com/office/officeart/2008/layout/VerticalCurvedList"/>
    <dgm:cxn modelId="{3C32B87E-1693-46D7-B145-F71155606A14}" type="presOf" srcId="{46241AC2-763D-45C1-A618-934B8124BF40}" destId="{9B930E4E-E394-440C-BD84-428A1394963F}" srcOrd="0" destOrd="0" presId="urn:microsoft.com/office/officeart/2008/layout/VerticalCurvedList"/>
    <dgm:cxn modelId="{3CA801DA-C68E-4710-8CED-C25502702E77}" type="presOf" srcId="{D1B1E1B6-19DA-4635-945D-B471B663B852}" destId="{584A2264-03CA-48F9-9B9F-1730678316AE}" srcOrd="0" destOrd="0" presId="urn:microsoft.com/office/officeart/2008/layout/VerticalCurvedList"/>
    <dgm:cxn modelId="{111A64FE-7C2B-453F-97BA-9102C144DF46}" type="presParOf" srcId="{8820BBEE-9E76-458C-8743-981220762A46}" destId="{367FE4F5-9A28-4EAD-BD81-F6F238CEC792}" srcOrd="0" destOrd="0" presId="urn:microsoft.com/office/officeart/2008/layout/VerticalCurvedList"/>
    <dgm:cxn modelId="{5BACC231-123F-4D2A-8ADA-BC0CD021111E}" type="presParOf" srcId="{367FE4F5-9A28-4EAD-BD81-F6F238CEC792}" destId="{FC5347BE-2E31-4A56-BA5F-5DACD0C77003}" srcOrd="0" destOrd="0" presId="urn:microsoft.com/office/officeart/2008/layout/VerticalCurvedList"/>
    <dgm:cxn modelId="{2D44DB4D-1F7E-42A4-8CED-41390175AB3A}" type="presParOf" srcId="{FC5347BE-2E31-4A56-BA5F-5DACD0C77003}" destId="{4A6F7F18-7CBF-46BD-BA0E-487CFC568FD4}" srcOrd="0" destOrd="0" presId="urn:microsoft.com/office/officeart/2008/layout/VerticalCurvedList"/>
    <dgm:cxn modelId="{7CA85B65-C137-4C9A-9416-3B283CA0B8EF}" type="presParOf" srcId="{FC5347BE-2E31-4A56-BA5F-5DACD0C77003}" destId="{9B930E4E-E394-440C-BD84-428A1394963F}" srcOrd="1" destOrd="0" presId="urn:microsoft.com/office/officeart/2008/layout/VerticalCurvedList"/>
    <dgm:cxn modelId="{29D9A4AA-A3A1-42CE-92C0-D6F23232D3C6}" type="presParOf" srcId="{FC5347BE-2E31-4A56-BA5F-5DACD0C77003}" destId="{0510E294-4828-49B9-A6CB-5281C743D1FF}" srcOrd="2" destOrd="0" presId="urn:microsoft.com/office/officeart/2008/layout/VerticalCurvedList"/>
    <dgm:cxn modelId="{174A8427-00CA-4B77-BC4B-721D93505007}" type="presParOf" srcId="{FC5347BE-2E31-4A56-BA5F-5DACD0C77003}" destId="{B1E6CA27-4EAB-4479-9169-E7E6CB4FF407}" srcOrd="3" destOrd="0" presId="urn:microsoft.com/office/officeart/2008/layout/VerticalCurvedList"/>
    <dgm:cxn modelId="{5FC0B557-60F3-491C-9C4A-9A8DE3448124}" type="presParOf" srcId="{367FE4F5-9A28-4EAD-BD81-F6F238CEC792}" destId="{77496250-13C6-44B3-BBC4-8C668B8A9C9A}" srcOrd="1" destOrd="0" presId="urn:microsoft.com/office/officeart/2008/layout/VerticalCurvedList"/>
    <dgm:cxn modelId="{7B50A8D8-E6A8-443A-A7C1-53836F38BF95}" type="presParOf" srcId="{367FE4F5-9A28-4EAD-BD81-F6F238CEC792}" destId="{5CEE75C3-CD0F-4032-9358-90496A1967B5}" srcOrd="2" destOrd="0" presId="urn:microsoft.com/office/officeart/2008/layout/VerticalCurvedList"/>
    <dgm:cxn modelId="{848E6C3F-5E9A-4E6A-9B28-29753649073F}" type="presParOf" srcId="{5CEE75C3-CD0F-4032-9358-90496A1967B5}" destId="{A7BD90BD-9F56-4552-A2C7-884AE41393BA}" srcOrd="0" destOrd="0" presId="urn:microsoft.com/office/officeart/2008/layout/VerticalCurvedList"/>
    <dgm:cxn modelId="{2483BB57-01B3-454A-ADF2-7903C36E7789}" type="presParOf" srcId="{367FE4F5-9A28-4EAD-BD81-F6F238CEC792}" destId="{AA470BA1-49B1-48F5-881B-B70967A94B09}" srcOrd="3" destOrd="0" presId="urn:microsoft.com/office/officeart/2008/layout/VerticalCurvedList"/>
    <dgm:cxn modelId="{5A33D811-27F1-4183-8630-E89BDB421693}" type="presParOf" srcId="{367FE4F5-9A28-4EAD-BD81-F6F238CEC792}" destId="{8F9DCD68-0247-47D7-8411-276510A54ECA}" srcOrd="4" destOrd="0" presId="urn:microsoft.com/office/officeart/2008/layout/VerticalCurvedList"/>
    <dgm:cxn modelId="{EF547556-6D0B-4DD7-9C4E-26804251F5C5}" type="presParOf" srcId="{8F9DCD68-0247-47D7-8411-276510A54ECA}" destId="{2DEA561A-29EE-4DD0-A644-A35C3A0F8C7A}" srcOrd="0" destOrd="0" presId="urn:microsoft.com/office/officeart/2008/layout/VerticalCurvedList"/>
    <dgm:cxn modelId="{75F4041D-8115-445E-8ABB-2D1B0CC7CB03}" type="presParOf" srcId="{367FE4F5-9A28-4EAD-BD81-F6F238CEC792}" destId="{9EEFA024-FF71-4DB9-A2AD-403571905CB5}" srcOrd="5" destOrd="0" presId="urn:microsoft.com/office/officeart/2008/layout/VerticalCurvedList"/>
    <dgm:cxn modelId="{B6445E30-5955-4C5F-94F2-5878004C6A3B}" type="presParOf" srcId="{367FE4F5-9A28-4EAD-BD81-F6F238CEC792}" destId="{253B8D51-996C-4205-874D-2FB6F34B87F5}" srcOrd="6" destOrd="0" presId="urn:microsoft.com/office/officeart/2008/layout/VerticalCurvedList"/>
    <dgm:cxn modelId="{8C210E82-3198-4CB2-B7B8-2F21E6701B9F}" type="presParOf" srcId="{253B8D51-996C-4205-874D-2FB6F34B87F5}" destId="{319FA530-7270-424B-8357-82CDBF2451D3}" srcOrd="0" destOrd="0" presId="urn:microsoft.com/office/officeart/2008/layout/VerticalCurvedList"/>
    <dgm:cxn modelId="{E075BA2E-4B2C-4ED4-9CB7-7AC81C6C096A}" type="presParOf" srcId="{367FE4F5-9A28-4EAD-BD81-F6F238CEC792}" destId="{584A2264-03CA-48F9-9B9F-1730678316AE}" srcOrd="7" destOrd="0" presId="urn:microsoft.com/office/officeart/2008/layout/VerticalCurvedList"/>
    <dgm:cxn modelId="{60F09890-871A-44E5-90F8-73737F0000AB}" type="presParOf" srcId="{367FE4F5-9A28-4EAD-BD81-F6F238CEC792}" destId="{6AA92645-F8CA-4A81-A69B-0A2E46248E54}" srcOrd="8" destOrd="0" presId="urn:microsoft.com/office/officeart/2008/layout/VerticalCurvedList"/>
    <dgm:cxn modelId="{6B61D353-1DE6-4CB5-8034-BE0BD90AC1CD}" type="presParOf" srcId="{6AA92645-F8CA-4A81-A69B-0A2E46248E54}" destId="{E3CC5780-274E-406C-8B89-AF3355034F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5028BA-00B7-40FB-A251-A4212F7AA4BC}" type="doc">
      <dgm:prSet loTypeId="urn:microsoft.com/office/officeart/2005/8/layout/radial6" loCatId="cycle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MY"/>
        </a:p>
      </dgm:t>
    </dgm:pt>
    <dgm:pt modelId="{7EF7AD18-EBF4-4D25-BA5E-34270F8BE01F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600" dirty="0">
              <a:latin typeface="+mn-lt"/>
            </a:rPr>
            <a:t>PERBUATAN MEROSAKKAN IMAN</a:t>
          </a:r>
          <a:endParaRPr lang="en-MY" sz="3600" dirty="0">
            <a:latin typeface="+mn-lt"/>
          </a:endParaRPr>
        </a:p>
      </dgm:t>
    </dgm:pt>
    <dgm:pt modelId="{77B19616-4249-4C97-996D-32B7C535CAB3}" type="parTrans" cxnId="{1FF58124-1F49-4B4D-AF23-66886F5CE5D1}">
      <dgm:prSet/>
      <dgm:spPr/>
      <dgm:t>
        <a:bodyPr/>
        <a:lstStyle/>
        <a:p>
          <a:endParaRPr lang="en-MY"/>
        </a:p>
      </dgm:t>
    </dgm:pt>
    <dgm:pt modelId="{46241AC2-763D-45C1-A618-934B8124BF40}" type="sibTrans" cxnId="{1FF58124-1F49-4B4D-AF23-66886F5CE5D1}">
      <dgm:prSet/>
      <dgm:spPr/>
      <dgm:t>
        <a:bodyPr/>
        <a:lstStyle/>
        <a:p>
          <a:endParaRPr lang="en-MY"/>
        </a:p>
      </dgm:t>
    </dgm:pt>
    <dgm:pt modelId="{1CF12016-22EE-404C-9A27-4A1F1ADF4212}">
      <dgm:prSet phldrT="[Text]"/>
      <dgm:spPr/>
      <dgm:t>
        <a:bodyPr/>
        <a:lstStyle/>
        <a:p>
          <a:r>
            <a:rPr lang="ms-MY" dirty="0">
              <a:latin typeface="+mn-lt"/>
            </a:rPr>
            <a:t>Beribadat Kepada Yang Lain Daripada Allah</a:t>
          </a:r>
          <a:endParaRPr lang="en-MY" dirty="0">
            <a:latin typeface="+mn-lt"/>
          </a:endParaRPr>
        </a:p>
      </dgm:t>
    </dgm:pt>
    <dgm:pt modelId="{36533053-6C96-4057-90D3-4A90DF34DBBE}" type="parTrans" cxnId="{0214EE2B-5632-4C44-BDE6-EF19518DA599}">
      <dgm:prSet/>
      <dgm:spPr/>
      <dgm:t>
        <a:bodyPr/>
        <a:lstStyle/>
        <a:p>
          <a:endParaRPr lang="en-MY"/>
        </a:p>
      </dgm:t>
    </dgm:pt>
    <dgm:pt modelId="{EE9247AF-A871-4F9A-8E12-0BA14F01F5E8}" type="sibTrans" cxnId="{0214EE2B-5632-4C44-BDE6-EF19518DA599}">
      <dgm:prSet/>
      <dgm:spPr/>
      <dgm:t>
        <a:bodyPr/>
        <a:lstStyle/>
        <a:p>
          <a:endParaRPr lang="en-MY" dirty="0">
            <a:latin typeface="+mn-lt"/>
          </a:endParaRPr>
        </a:p>
      </dgm:t>
    </dgm:pt>
    <dgm:pt modelId="{3E5EF342-2FC1-4B95-986E-7D133C80148D}">
      <dgm:prSet phldrT="[Text]"/>
      <dgm:spPr/>
      <dgm:t>
        <a:bodyPr/>
        <a:lstStyle/>
        <a:p>
          <a:r>
            <a:rPr lang="ms-MY" dirty="0">
              <a:latin typeface="+mn-lt"/>
            </a:rPr>
            <a:t>Menyertai Aktiviti Keagamaan Agama Lain</a:t>
          </a:r>
          <a:endParaRPr lang="en-MY" dirty="0">
            <a:latin typeface="+mn-lt"/>
          </a:endParaRPr>
        </a:p>
      </dgm:t>
    </dgm:pt>
    <dgm:pt modelId="{08D07EA0-08D0-407E-89B2-6C83CA66AFD8}" type="parTrans" cxnId="{4E73AF70-4F90-4A4E-A786-FC67E7F5064B}">
      <dgm:prSet/>
      <dgm:spPr/>
      <dgm:t>
        <a:bodyPr/>
        <a:lstStyle/>
        <a:p>
          <a:endParaRPr lang="en-MY"/>
        </a:p>
      </dgm:t>
    </dgm:pt>
    <dgm:pt modelId="{C0C34514-6031-4C93-94C9-861AB36F8B38}" type="sibTrans" cxnId="{4E73AF70-4F90-4A4E-A786-FC67E7F5064B}">
      <dgm:prSet/>
      <dgm:spPr/>
      <dgm:t>
        <a:bodyPr/>
        <a:lstStyle/>
        <a:p>
          <a:endParaRPr lang="en-MY" dirty="0">
            <a:latin typeface="+mn-lt"/>
          </a:endParaRPr>
        </a:p>
      </dgm:t>
    </dgm:pt>
    <dgm:pt modelId="{E554A18B-C421-452C-B936-32B788394E3E}">
      <dgm:prSet phldrT="[Text]"/>
      <dgm:spPr/>
      <dgm:t>
        <a:bodyPr/>
        <a:lstStyle/>
        <a:p>
          <a:r>
            <a:rPr lang="ms-MY" dirty="0">
              <a:latin typeface="+mn-lt"/>
            </a:rPr>
            <a:t>Mengamalkan Ilmu Sihir</a:t>
          </a:r>
          <a:endParaRPr lang="en-MY" dirty="0">
            <a:latin typeface="+mn-lt"/>
          </a:endParaRPr>
        </a:p>
      </dgm:t>
    </dgm:pt>
    <dgm:pt modelId="{DE0DE41F-E0AE-4766-A272-E3AF04E63DD9}" type="parTrans" cxnId="{1A9D6095-16F7-4E40-AB22-D418DC35201E}">
      <dgm:prSet/>
      <dgm:spPr/>
      <dgm:t>
        <a:bodyPr/>
        <a:lstStyle/>
        <a:p>
          <a:endParaRPr lang="en-MY"/>
        </a:p>
      </dgm:t>
    </dgm:pt>
    <dgm:pt modelId="{32A8CF1A-214B-4217-A1E1-E10092CE4B8F}" type="sibTrans" cxnId="{1A9D6095-16F7-4E40-AB22-D418DC35201E}">
      <dgm:prSet/>
      <dgm:spPr/>
      <dgm:t>
        <a:bodyPr/>
        <a:lstStyle/>
        <a:p>
          <a:endParaRPr lang="en-MY" dirty="0">
            <a:latin typeface="+mn-lt"/>
          </a:endParaRPr>
        </a:p>
      </dgm:t>
    </dgm:pt>
    <dgm:pt modelId="{72997B2F-B321-484A-89DF-8EDFAA8156DD}">
      <dgm:prSet phldrT="[Text]"/>
      <dgm:spPr/>
      <dgm:t>
        <a:bodyPr/>
        <a:lstStyle/>
        <a:p>
          <a:r>
            <a:rPr lang="ms-MY" dirty="0">
              <a:latin typeface="+mn-lt"/>
            </a:rPr>
            <a:t>Menghina Mushaf </a:t>
          </a:r>
        </a:p>
        <a:p>
          <a:r>
            <a:rPr lang="ms-MY" dirty="0">
              <a:latin typeface="+mn-lt"/>
            </a:rPr>
            <a:t>Al-Quran</a:t>
          </a:r>
          <a:endParaRPr lang="en-MY" dirty="0">
            <a:latin typeface="+mn-lt"/>
          </a:endParaRPr>
        </a:p>
      </dgm:t>
    </dgm:pt>
    <dgm:pt modelId="{71FA9701-D424-420C-8D1F-4181BA2FC40D}" type="parTrans" cxnId="{7807A742-12E1-4C8E-91D6-9F33B87B1A85}">
      <dgm:prSet/>
      <dgm:spPr/>
      <dgm:t>
        <a:bodyPr/>
        <a:lstStyle/>
        <a:p>
          <a:endParaRPr lang="en-MY"/>
        </a:p>
      </dgm:t>
    </dgm:pt>
    <dgm:pt modelId="{C5B02EE4-476D-4B07-9917-44FC7FDC6DC4}" type="sibTrans" cxnId="{7807A742-12E1-4C8E-91D6-9F33B87B1A85}">
      <dgm:prSet/>
      <dgm:spPr/>
      <dgm:t>
        <a:bodyPr/>
        <a:lstStyle/>
        <a:p>
          <a:endParaRPr lang="en-MY" dirty="0">
            <a:latin typeface="+mn-lt"/>
          </a:endParaRPr>
        </a:p>
      </dgm:t>
    </dgm:pt>
    <dgm:pt modelId="{FB9CA670-52E9-48D1-AEF8-9362C3685D91}">
      <dgm:prSet/>
      <dgm:spPr/>
      <dgm:t>
        <a:bodyPr/>
        <a:lstStyle/>
        <a:p>
          <a:r>
            <a:rPr lang="ms-MY" dirty="0">
              <a:latin typeface="+mn-lt"/>
            </a:rPr>
            <a:t>Menolong Orang Kafir Memerangi Orang Islam</a:t>
          </a:r>
          <a:endParaRPr lang="en-MY" dirty="0">
            <a:latin typeface="+mn-lt"/>
          </a:endParaRPr>
        </a:p>
      </dgm:t>
    </dgm:pt>
    <dgm:pt modelId="{C2AD28CF-E410-40B2-86CD-2EF12D7D0E91}" type="parTrans" cxnId="{8365B53C-20CA-4501-AFA2-56FE1728ABF5}">
      <dgm:prSet/>
      <dgm:spPr/>
      <dgm:t>
        <a:bodyPr/>
        <a:lstStyle/>
        <a:p>
          <a:endParaRPr lang="en-MY"/>
        </a:p>
      </dgm:t>
    </dgm:pt>
    <dgm:pt modelId="{E8E9ED30-3A02-418E-8DC5-A89628BAA69F}" type="sibTrans" cxnId="{8365B53C-20CA-4501-AFA2-56FE1728ABF5}">
      <dgm:prSet/>
      <dgm:spPr/>
      <dgm:t>
        <a:bodyPr/>
        <a:lstStyle/>
        <a:p>
          <a:endParaRPr lang="en-MY" dirty="0">
            <a:latin typeface="+mn-lt"/>
          </a:endParaRPr>
        </a:p>
      </dgm:t>
    </dgm:pt>
    <dgm:pt modelId="{BC70524B-6F94-4665-B258-15E614E15841}" type="pres">
      <dgm:prSet presAssocID="{3C5028BA-00B7-40FB-A251-A4212F7AA4B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111D8F4-C23D-4212-9E59-F2444B6AB4C6}" type="pres">
      <dgm:prSet presAssocID="{7EF7AD18-EBF4-4D25-BA5E-34270F8BE01F}" presName="centerShape" presStyleLbl="node0" presStyleIdx="0" presStyleCnt="1" custScaleX="184471" custScaleY="51575"/>
      <dgm:spPr>
        <a:prstGeom prst="flowChartAlternateProcess">
          <a:avLst/>
        </a:prstGeom>
      </dgm:spPr>
    </dgm:pt>
    <dgm:pt modelId="{3C292E9C-D8D2-4D70-BCC5-7AFBD64A9F34}" type="pres">
      <dgm:prSet presAssocID="{1CF12016-22EE-404C-9A27-4A1F1ADF4212}" presName="node" presStyleLbl="node1" presStyleIdx="0" presStyleCnt="5" custScaleX="157321" custScaleY="6891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A1506B09-2F03-4E4E-BDB4-93055F04DF06}" type="pres">
      <dgm:prSet presAssocID="{1CF12016-22EE-404C-9A27-4A1F1ADF4212}" presName="dummy" presStyleCnt="0"/>
      <dgm:spPr/>
    </dgm:pt>
    <dgm:pt modelId="{E8E209A3-8E6D-4B48-B072-7C28F1EA788F}" type="pres">
      <dgm:prSet presAssocID="{EE9247AF-A871-4F9A-8E12-0BA14F01F5E8}" presName="sibTrans" presStyleLbl="sibTrans2D1" presStyleIdx="0" presStyleCnt="5"/>
      <dgm:spPr/>
    </dgm:pt>
    <dgm:pt modelId="{8AC49C09-A060-4C4E-AF77-C6E436BDD7A1}" type="pres">
      <dgm:prSet presAssocID="{3E5EF342-2FC1-4B95-986E-7D133C80148D}" presName="node" presStyleLbl="node1" presStyleIdx="1" presStyleCnt="5" custScaleX="165247" custScaleY="74888" custRadScaleRad="123524" custRadScaleInc="-30657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63D7FD4-E367-403C-806A-D65C16D09C5B}" type="pres">
      <dgm:prSet presAssocID="{3E5EF342-2FC1-4B95-986E-7D133C80148D}" presName="dummy" presStyleCnt="0"/>
      <dgm:spPr/>
    </dgm:pt>
    <dgm:pt modelId="{27BC198F-DB28-42F9-B95C-32738933A9AE}" type="pres">
      <dgm:prSet presAssocID="{C0C34514-6031-4C93-94C9-861AB36F8B38}" presName="sibTrans" presStyleLbl="sibTrans2D1" presStyleIdx="1" presStyleCnt="5"/>
      <dgm:spPr/>
    </dgm:pt>
    <dgm:pt modelId="{9EAF1238-F1DD-44D3-8D7E-CE3B7665A85D}" type="pres">
      <dgm:prSet presAssocID="{E554A18B-C421-452C-B936-32B788394E3E}" presName="node" presStyleLbl="node1" presStyleIdx="2" presStyleCnt="5" custScaleX="165990" custScaleY="77070" custRadScaleRad="105025" custRadScaleInc="-3465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BDF43371-52AD-44C3-BCAD-56BAB123DB9C}" type="pres">
      <dgm:prSet presAssocID="{E554A18B-C421-452C-B936-32B788394E3E}" presName="dummy" presStyleCnt="0"/>
      <dgm:spPr/>
    </dgm:pt>
    <dgm:pt modelId="{90012AC3-6CCA-4F43-83AC-B433D775F5B9}" type="pres">
      <dgm:prSet presAssocID="{32A8CF1A-214B-4217-A1E1-E10092CE4B8F}" presName="sibTrans" presStyleLbl="sibTrans2D1" presStyleIdx="2" presStyleCnt="5"/>
      <dgm:spPr/>
    </dgm:pt>
    <dgm:pt modelId="{AB36B814-039E-4A8D-8C39-AA2CABC81110}" type="pres">
      <dgm:prSet presAssocID="{72997B2F-B321-484A-89DF-8EDFAA8156DD}" presName="node" presStyleLbl="node1" presStyleIdx="3" presStyleCnt="5" custScaleX="163296" custScaleY="77070" custRadScaleRad="104493" custRadScaleInc="33403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43C50468-487C-4209-88C4-82B8ADC084EF}" type="pres">
      <dgm:prSet presAssocID="{72997B2F-B321-484A-89DF-8EDFAA8156DD}" presName="dummy" presStyleCnt="0"/>
      <dgm:spPr/>
    </dgm:pt>
    <dgm:pt modelId="{676AD609-CB40-46D0-A1C6-1DBA7F229C57}" type="pres">
      <dgm:prSet presAssocID="{C5B02EE4-476D-4B07-9917-44FC7FDC6DC4}" presName="sibTrans" presStyleLbl="sibTrans2D1" presStyleIdx="3" presStyleCnt="5"/>
      <dgm:spPr/>
    </dgm:pt>
    <dgm:pt modelId="{C76F71ED-B830-41FF-9532-9944C5F41CCD}" type="pres">
      <dgm:prSet presAssocID="{FB9CA670-52E9-48D1-AEF8-9362C3685D91}" presName="node" presStyleLbl="node1" presStyleIdx="4" presStyleCnt="5" custScaleX="168582" custScaleY="74888" custRadScaleRad="129539" custRadScaleInc="25429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7D775C43-520A-43BF-A8CB-55ED3D2474F4}" type="pres">
      <dgm:prSet presAssocID="{FB9CA670-52E9-48D1-AEF8-9362C3685D91}" presName="dummy" presStyleCnt="0"/>
      <dgm:spPr/>
    </dgm:pt>
    <dgm:pt modelId="{D09CEF77-D523-4CD0-AEEE-2E422476F260}" type="pres">
      <dgm:prSet presAssocID="{E8E9ED30-3A02-418E-8DC5-A89628BAA69F}" presName="sibTrans" presStyleLbl="sibTrans2D1" presStyleIdx="4" presStyleCnt="5"/>
      <dgm:spPr/>
    </dgm:pt>
  </dgm:ptLst>
  <dgm:cxnLst>
    <dgm:cxn modelId="{1267EB12-CF58-47B2-B739-A66AA9635625}" type="presOf" srcId="{7EF7AD18-EBF4-4D25-BA5E-34270F8BE01F}" destId="{A111D8F4-C23D-4212-9E59-F2444B6AB4C6}" srcOrd="0" destOrd="0" presId="urn:microsoft.com/office/officeart/2005/8/layout/radial6"/>
    <dgm:cxn modelId="{040F361C-4F03-4F8A-820F-B7910B726B93}" type="presOf" srcId="{72997B2F-B321-484A-89DF-8EDFAA8156DD}" destId="{AB36B814-039E-4A8D-8C39-AA2CABC81110}" srcOrd="0" destOrd="0" presId="urn:microsoft.com/office/officeart/2005/8/layout/radial6"/>
    <dgm:cxn modelId="{E798BE20-383B-466A-A4FF-ACFD2B01791B}" type="presOf" srcId="{3E5EF342-2FC1-4B95-986E-7D133C80148D}" destId="{8AC49C09-A060-4C4E-AF77-C6E436BDD7A1}" srcOrd="0" destOrd="0" presId="urn:microsoft.com/office/officeart/2005/8/layout/radial6"/>
    <dgm:cxn modelId="{1FF58124-1F49-4B4D-AF23-66886F5CE5D1}" srcId="{3C5028BA-00B7-40FB-A251-A4212F7AA4BC}" destId="{7EF7AD18-EBF4-4D25-BA5E-34270F8BE01F}" srcOrd="0" destOrd="0" parTransId="{77B19616-4249-4C97-996D-32B7C535CAB3}" sibTransId="{46241AC2-763D-45C1-A618-934B8124BF40}"/>
    <dgm:cxn modelId="{0214EE2B-5632-4C44-BDE6-EF19518DA599}" srcId="{7EF7AD18-EBF4-4D25-BA5E-34270F8BE01F}" destId="{1CF12016-22EE-404C-9A27-4A1F1ADF4212}" srcOrd="0" destOrd="0" parTransId="{36533053-6C96-4057-90D3-4A90DF34DBBE}" sibTransId="{EE9247AF-A871-4F9A-8E12-0BA14F01F5E8}"/>
    <dgm:cxn modelId="{1968383C-7065-4C74-A819-4906CF47D8D3}" type="presOf" srcId="{3C5028BA-00B7-40FB-A251-A4212F7AA4BC}" destId="{BC70524B-6F94-4665-B258-15E614E15841}" srcOrd="0" destOrd="0" presId="urn:microsoft.com/office/officeart/2005/8/layout/radial6"/>
    <dgm:cxn modelId="{8365B53C-20CA-4501-AFA2-56FE1728ABF5}" srcId="{7EF7AD18-EBF4-4D25-BA5E-34270F8BE01F}" destId="{FB9CA670-52E9-48D1-AEF8-9362C3685D91}" srcOrd="4" destOrd="0" parTransId="{C2AD28CF-E410-40B2-86CD-2EF12D7D0E91}" sibTransId="{E8E9ED30-3A02-418E-8DC5-A89628BAA69F}"/>
    <dgm:cxn modelId="{7807A742-12E1-4C8E-91D6-9F33B87B1A85}" srcId="{7EF7AD18-EBF4-4D25-BA5E-34270F8BE01F}" destId="{72997B2F-B321-484A-89DF-8EDFAA8156DD}" srcOrd="3" destOrd="0" parTransId="{71FA9701-D424-420C-8D1F-4181BA2FC40D}" sibTransId="{C5B02EE4-476D-4B07-9917-44FC7FDC6DC4}"/>
    <dgm:cxn modelId="{F022C66A-0382-4232-9646-6800638ADD40}" type="presOf" srcId="{C5B02EE4-476D-4B07-9917-44FC7FDC6DC4}" destId="{676AD609-CB40-46D0-A1C6-1DBA7F229C57}" srcOrd="0" destOrd="0" presId="urn:microsoft.com/office/officeart/2005/8/layout/radial6"/>
    <dgm:cxn modelId="{D7B5506B-F1BB-4913-9DDE-7AE733D6423B}" type="presOf" srcId="{32A8CF1A-214B-4217-A1E1-E10092CE4B8F}" destId="{90012AC3-6CCA-4F43-83AC-B433D775F5B9}" srcOrd="0" destOrd="0" presId="urn:microsoft.com/office/officeart/2005/8/layout/radial6"/>
    <dgm:cxn modelId="{7C416F6D-50AD-4C80-B1B1-1D512AA12B7E}" type="presOf" srcId="{1CF12016-22EE-404C-9A27-4A1F1ADF4212}" destId="{3C292E9C-D8D2-4D70-BCC5-7AFBD64A9F34}" srcOrd="0" destOrd="0" presId="urn:microsoft.com/office/officeart/2005/8/layout/radial6"/>
    <dgm:cxn modelId="{4E73AF70-4F90-4A4E-A786-FC67E7F5064B}" srcId="{7EF7AD18-EBF4-4D25-BA5E-34270F8BE01F}" destId="{3E5EF342-2FC1-4B95-986E-7D133C80148D}" srcOrd="1" destOrd="0" parTransId="{08D07EA0-08D0-407E-89B2-6C83CA66AFD8}" sibTransId="{C0C34514-6031-4C93-94C9-861AB36F8B38}"/>
    <dgm:cxn modelId="{1A9D6095-16F7-4E40-AB22-D418DC35201E}" srcId="{7EF7AD18-EBF4-4D25-BA5E-34270F8BE01F}" destId="{E554A18B-C421-452C-B936-32B788394E3E}" srcOrd="2" destOrd="0" parTransId="{DE0DE41F-E0AE-4766-A272-E3AF04E63DD9}" sibTransId="{32A8CF1A-214B-4217-A1E1-E10092CE4B8F}"/>
    <dgm:cxn modelId="{5C1F2396-FF4B-439D-9A18-DD3DDE1D456A}" type="presOf" srcId="{EE9247AF-A871-4F9A-8E12-0BA14F01F5E8}" destId="{E8E209A3-8E6D-4B48-B072-7C28F1EA788F}" srcOrd="0" destOrd="0" presId="urn:microsoft.com/office/officeart/2005/8/layout/radial6"/>
    <dgm:cxn modelId="{9488AEA3-2879-4AC9-A4C1-6C78AC0A745B}" type="presOf" srcId="{C0C34514-6031-4C93-94C9-861AB36F8B38}" destId="{27BC198F-DB28-42F9-B95C-32738933A9AE}" srcOrd="0" destOrd="0" presId="urn:microsoft.com/office/officeart/2005/8/layout/radial6"/>
    <dgm:cxn modelId="{46BAEBA4-D5BF-47C5-AF9B-9893497871D8}" type="presOf" srcId="{E8E9ED30-3A02-418E-8DC5-A89628BAA69F}" destId="{D09CEF77-D523-4CD0-AEEE-2E422476F260}" srcOrd="0" destOrd="0" presId="urn:microsoft.com/office/officeart/2005/8/layout/radial6"/>
    <dgm:cxn modelId="{C466F0BC-22AC-41D1-A246-145BC27C01D1}" type="presOf" srcId="{E554A18B-C421-452C-B936-32B788394E3E}" destId="{9EAF1238-F1DD-44D3-8D7E-CE3B7665A85D}" srcOrd="0" destOrd="0" presId="urn:microsoft.com/office/officeart/2005/8/layout/radial6"/>
    <dgm:cxn modelId="{7D2B14DA-6B0C-404C-B7D5-D1F3344C54D8}" type="presOf" srcId="{FB9CA670-52E9-48D1-AEF8-9362C3685D91}" destId="{C76F71ED-B830-41FF-9532-9944C5F41CCD}" srcOrd="0" destOrd="0" presId="urn:microsoft.com/office/officeart/2005/8/layout/radial6"/>
    <dgm:cxn modelId="{F4E9E656-DCE2-4D2D-BF64-56D09C9531CD}" type="presParOf" srcId="{BC70524B-6F94-4665-B258-15E614E15841}" destId="{A111D8F4-C23D-4212-9E59-F2444B6AB4C6}" srcOrd="0" destOrd="0" presId="urn:microsoft.com/office/officeart/2005/8/layout/radial6"/>
    <dgm:cxn modelId="{B582DFB1-F612-41AF-9700-E92A17C0EA22}" type="presParOf" srcId="{BC70524B-6F94-4665-B258-15E614E15841}" destId="{3C292E9C-D8D2-4D70-BCC5-7AFBD64A9F34}" srcOrd="1" destOrd="0" presId="urn:microsoft.com/office/officeart/2005/8/layout/radial6"/>
    <dgm:cxn modelId="{450425B8-6113-471F-AD43-13A5CB3DEC7F}" type="presParOf" srcId="{BC70524B-6F94-4665-B258-15E614E15841}" destId="{A1506B09-2F03-4E4E-BDB4-93055F04DF06}" srcOrd="2" destOrd="0" presId="urn:microsoft.com/office/officeart/2005/8/layout/radial6"/>
    <dgm:cxn modelId="{4BD73EC2-1110-48F0-AF13-28E53899FE16}" type="presParOf" srcId="{BC70524B-6F94-4665-B258-15E614E15841}" destId="{E8E209A3-8E6D-4B48-B072-7C28F1EA788F}" srcOrd="3" destOrd="0" presId="urn:microsoft.com/office/officeart/2005/8/layout/radial6"/>
    <dgm:cxn modelId="{C50AB639-9878-4106-B497-FA128709C130}" type="presParOf" srcId="{BC70524B-6F94-4665-B258-15E614E15841}" destId="{8AC49C09-A060-4C4E-AF77-C6E436BDD7A1}" srcOrd="4" destOrd="0" presId="urn:microsoft.com/office/officeart/2005/8/layout/radial6"/>
    <dgm:cxn modelId="{D3616E82-7363-4DA3-BA9A-8E2BC1274B2E}" type="presParOf" srcId="{BC70524B-6F94-4665-B258-15E614E15841}" destId="{763D7FD4-E367-403C-806A-D65C16D09C5B}" srcOrd="5" destOrd="0" presId="urn:microsoft.com/office/officeart/2005/8/layout/radial6"/>
    <dgm:cxn modelId="{A13A3398-E0DE-4A4D-B81A-C0EA4123C2E7}" type="presParOf" srcId="{BC70524B-6F94-4665-B258-15E614E15841}" destId="{27BC198F-DB28-42F9-B95C-32738933A9AE}" srcOrd="6" destOrd="0" presId="urn:microsoft.com/office/officeart/2005/8/layout/radial6"/>
    <dgm:cxn modelId="{73DF00F2-D879-4CEC-A6ED-79AF2B04A81F}" type="presParOf" srcId="{BC70524B-6F94-4665-B258-15E614E15841}" destId="{9EAF1238-F1DD-44D3-8D7E-CE3B7665A85D}" srcOrd="7" destOrd="0" presId="urn:microsoft.com/office/officeart/2005/8/layout/radial6"/>
    <dgm:cxn modelId="{EA5FD126-2AEE-4867-8648-9A6CAF979752}" type="presParOf" srcId="{BC70524B-6F94-4665-B258-15E614E15841}" destId="{BDF43371-52AD-44C3-BCAD-56BAB123DB9C}" srcOrd="8" destOrd="0" presId="urn:microsoft.com/office/officeart/2005/8/layout/radial6"/>
    <dgm:cxn modelId="{B06FA853-DD51-4239-BC43-756CA6C15E4C}" type="presParOf" srcId="{BC70524B-6F94-4665-B258-15E614E15841}" destId="{90012AC3-6CCA-4F43-83AC-B433D775F5B9}" srcOrd="9" destOrd="0" presId="urn:microsoft.com/office/officeart/2005/8/layout/radial6"/>
    <dgm:cxn modelId="{71F6FC4B-5B85-49D1-8803-1F0D2226EDEA}" type="presParOf" srcId="{BC70524B-6F94-4665-B258-15E614E15841}" destId="{AB36B814-039E-4A8D-8C39-AA2CABC81110}" srcOrd="10" destOrd="0" presId="urn:microsoft.com/office/officeart/2005/8/layout/radial6"/>
    <dgm:cxn modelId="{7F18EA17-C75F-4D73-913F-DA9CCC1A64DC}" type="presParOf" srcId="{BC70524B-6F94-4665-B258-15E614E15841}" destId="{43C50468-487C-4209-88C4-82B8ADC084EF}" srcOrd="11" destOrd="0" presId="urn:microsoft.com/office/officeart/2005/8/layout/radial6"/>
    <dgm:cxn modelId="{9C1DB416-6B4A-4408-88BC-6106DF9C7639}" type="presParOf" srcId="{BC70524B-6F94-4665-B258-15E614E15841}" destId="{676AD609-CB40-46D0-A1C6-1DBA7F229C57}" srcOrd="12" destOrd="0" presId="urn:microsoft.com/office/officeart/2005/8/layout/radial6"/>
    <dgm:cxn modelId="{E2E68B6B-3E45-4453-879A-4C7794903229}" type="presParOf" srcId="{BC70524B-6F94-4665-B258-15E614E15841}" destId="{C76F71ED-B830-41FF-9532-9944C5F41CCD}" srcOrd="13" destOrd="0" presId="urn:microsoft.com/office/officeart/2005/8/layout/radial6"/>
    <dgm:cxn modelId="{B317EB1D-86D2-4869-87E4-2DC818F70EB4}" type="presParOf" srcId="{BC70524B-6F94-4665-B258-15E614E15841}" destId="{7D775C43-520A-43BF-A8CB-55ED3D2474F4}" srcOrd="14" destOrd="0" presId="urn:microsoft.com/office/officeart/2005/8/layout/radial6"/>
    <dgm:cxn modelId="{F3CA1214-9C8B-415F-86EA-10B2DC8C62B8}" type="presParOf" srcId="{BC70524B-6F94-4665-B258-15E614E15841}" destId="{D09CEF77-D523-4CD0-AEEE-2E422476F26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0726CC-8CD8-4C1D-996C-482478F68711}" type="doc">
      <dgm:prSet loTypeId="urn:microsoft.com/office/officeart/2005/8/layout/matrix1" loCatId="matrix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E41B8FF9-BB8E-446C-B964-B1F1858BC20A}">
      <dgm:prSet phldrT="[Text]" custT="1"/>
      <dgm:spPr/>
      <dgm:t>
        <a:bodyPr/>
        <a:lstStyle/>
        <a:p>
          <a:r>
            <a:rPr lang="ms-MY" sz="3200" b="1" dirty="0"/>
            <a:t>IKTKAD YANG MEROSAKKAN IMAN </a:t>
          </a:r>
          <a:endParaRPr lang="en-MY" sz="3200" b="1" dirty="0"/>
        </a:p>
      </dgm:t>
    </dgm:pt>
    <dgm:pt modelId="{CD434198-2406-4E15-BED4-4EA6722CFCC1}" type="parTrans" cxnId="{39AA9837-179E-4E43-B5B2-677F7CBD925F}">
      <dgm:prSet/>
      <dgm:spPr/>
      <dgm:t>
        <a:bodyPr/>
        <a:lstStyle/>
        <a:p>
          <a:endParaRPr lang="en-MY"/>
        </a:p>
      </dgm:t>
    </dgm:pt>
    <dgm:pt modelId="{58B34397-AF7E-4726-B168-B0B3535BC0AA}" type="sibTrans" cxnId="{39AA9837-179E-4E43-B5B2-677F7CBD925F}">
      <dgm:prSet/>
      <dgm:spPr/>
      <dgm:t>
        <a:bodyPr/>
        <a:lstStyle/>
        <a:p>
          <a:endParaRPr lang="en-MY"/>
        </a:p>
      </dgm:t>
    </dgm:pt>
    <dgm:pt modelId="{9C7895A4-D34B-40A8-AABE-25250EF384B6}">
      <dgm:prSet phldrT="[Text]" custT="1"/>
      <dgm:spPr/>
      <dgm:t>
        <a:bodyPr/>
        <a:lstStyle/>
        <a:p>
          <a:r>
            <a:rPr lang="ms-MY" sz="3200" dirty="0"/>
            <a:t>Tidak perlu beribadah kerana telah mencapai maqam tertentu</a:t>
          </a:r>
          <a:endParaRPr lang="en-MY" sz="3200" dirty="0"/>
        </a:p>
      </dgm:t>
    </dgm:pt>
    <dgm:pt modelId="{C670779E-6975-41D9-AEAE-45AD26273291}" type="parTrans" cxnId="{493F4CED-CE19-4709-A7AE-B235B19F3E8F}">
      <dgm:prSet/>
      <dgm:spPr/>
      <dgm:t>
        <a:bodyPr/>
        <a:lstStyle/>
        <a:p>
          <a:endParaRPr lang="en-MY"/>
        </a:p>
      </dgm:t>
    </dgm:pt>
    <dgm:pt modelId="{0C5DEFEE-4B63-4150-B85A-B00149E818D3}" type="sibTrans" cxnId="{493F4CED-CE19-4709-A7AE-B235B19F3E8F}">
      <dgm:prSet/>
      <dgm:spPr/>
      <dgm:t>
        <a:bodyPr/>
        <a:lstStyle/>
        <a:p>
          <a:endParaRPr lang="en-MY"/>
        </a:p>
      </dgm:t>
    </dgm:pt>
    <dgm:pt modelId="{69B579AE-BEBD-47BA-B251-47DF2DA2124D}">
      <dgm:prSet phldrT="[Text]" custT="1"/>
      <dgm:spPr/>
      <dgm:t>
        <a:bodyPr/>
        <a:lstStyle/>
        <a:p>
          <a:r>
            <a:rPr lang="ms-MY" sz="3600" dirty="0"/>
            <a:t>Semua agama sama</a:t>
          </a:r>
          <a:endParaRPr lang="en-MY" sz="3600" dirty="0"/>
        </a:p>
      </dgm:t>
    </dgm:pt>
    <dgm:pt modelId="{16ED6950-D013-47A1-9ECD-1E2A872D642D}" type="parTrans" cxnId="{B6D85D64-0F08-4B26-8913-80A6CBC04C47}">
      <dgm:prSet/>
      <dgm:spPr/>
      <dgm:t>
        <a:bodyPr/>
        <a:lstStyle/>
        <a:p>
          <a:endParaRPr lang="en-MY"/>
        </a:p>
      </dgm:t>
    </dgm:pt>
    <dgm:pt modelId="{AA7894EF-F99B-4917-8E5A-123366548DC9}" type="sibTrans" cxnId="{B6D85D64-0F08-4B26-8913-80A6CBC04C47}">
      <dgm:prSet/>
      <dgm:spPr/>
      <dgm:t>
        <a:bodyPr/>
        <a:lstStyle/>
        <a:p>
          <a:endParaRPr lang="en-MY"/>
        </a:p>
      </dgm:t>
    </dgm:pt>
    <dgm:pt modelId="{D0FD5F36-63CE-44D3-A097-BB8F7BA1411F}">
      <dgm:prSet phldrT="[Text]" custT="1"/>
      <dgm:spPr/>
      <dgm:t>
        <a:bodyPr/>
        <a:lstStyle/>
        <a:p>
          <a:r>
            <a:rPr lang="ms-MY" sz="3200" dirty="0"/>
            <a:t>Ada yang lain daripada Allah berhak untuk disembah </a:t>
          </a:r>
          <a:endParaRPr lang="en-MY" sz="3200" dirty="0"/>
        </a:p>
      </dgm:t>
    </dgm:pt>
    <dgm:pt modelId="{CDC76B44-3684-4B7F-A1D0-DDC548F6ABC6}" type="parTrans" cxnId="{43327A45-A504-4387-8B16-EC570A0EBF97}">
      <dgm:prSet/>
      <dgm:spPr/>
      <dgm:t>
        <a:bodyPr/>
        <a:lstStyle/>
        <a:p>
          <a:endParaRPr lang="en-MY"/>
        </a:p>
      </dgm:t>
    </dgm:pt>
    <dgm:pt modelId="{CA6554BF-0CC2-48C6-B0AB-CF000CF5EF31}" type="sibTrans" cxnId="{43327A45-A504-4387-8B16-EC570A0EBF97}">
      <dgm:prSet/>
      <dgm:spPr/>
      <dgm:t>
        <a:bodyPr/>
        <a:lstStyle/>
        <a:p>
          <a:endParaRPr lang="en-MY"/>
        </a:p>
      </dgm:t>
    </dgm:pt>
    <dgm:pt modelId="{C629B75D-8FF4-4A15-994E-13393EEA36A9}">
      <dgm:prSet phldrT="[Text]" custT="1"/>
      <dgm:spPr/>
      <dgm:t>
        <a:bodyPr/>
        <a:lstStyle/>
        <a:p>
          <a:r>
            <a:rPr lang="ms-MY" sz="3200" dirty="0"/>
            <a:t>Hukum hakam dalam Islam tidak relevan</a:t>
          </a:r>
          <a:endParaRPr lang="en-MY" sz="3200" dirty="0"/>
        </a:p>
      </dgm:t>
    </dgm:pt>
    <dgm:pt modelId="{102F35DD-6E9D-4C0C-AA72-D8CD9563358B}" type="parTrans" cxnId="{C34AABDF-78E8-4F71-9A2C-38A4A9489355}">
      <dgm:prSet/>
      <dgm:spPr/>
      <dgm:t>
        <a:bodyPr/>
        <a:lstStyle/>
        <a:p>
          <a:endParaRPr lang="en-MY"/>
        </a:p>
      </dgm:t>
    </dgm:pt>
    <dgm:pt modelId="{E089810A-AA5E-43E7-8ECA-900C246BFEB5}" type="sibTrans" cxnId="{C34AABDF-78E8-4F71-9A2C-38A4A9489355}">
      <dgm:prSet/>
      <dgm:spPr/>
      <dgm:t>
        <a:bodyPr/>
        <a:lstStyle/>
        <a:p>
          <a:endParaRPr lang="en-MY"/>
        </a:p>
      </dgm:t>
    </dgm:pt>
    <dgm:pt modelId="{700F4532-35E1-4E38-9A84-0B75EA7445B9}" type="pres">
      <dgm:prSet presAssocID="{310726CC-8CD8-4C1D-996C-482478F68711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568DCFA-19F7-406C-B88B-DC346543619E}" type="pres">
      <dgm:prSet presAssocID="{310726CC-8CD8-4C1D-996C-482478F68711}" presName="matrix" presStyleCnt="0"/>
      <dgm:spPr/>
    </dgm:pt>
    <dgm:pt modelId="{8D3FE143-B91C-4819-8582-E43EA4255C34}" type="pres">
      <dgm:prSet presAssocID="{310726CC-8CD8-4C1D-996C-482478F68711}" presName="tile1" presStyleLbl="node1" presStyleIdx="0" presStyleCnt="4"/>
      <dgm:spPr/>
    </dgm:pt>
    <dgm:pt modelId="{84BF32E5-3188-462E-B4E3-86DF0224427D}" type="pres">
      <dgm:prSet presAssocID="{310726CC-8CD8-4C1D-996C-482478F6871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F6030F8-CD60-47CA-A06B-43400D20CAFB}" type="pres">
      <dgm:prSet presAssocID="{310726CC-8CD8-4C1D-996C-482478F68711}" presName="tile2" presStyleLbl="node1" presStyleIdx="1" presStyleCnt="4"/>
      <dgm:spPr/>
    </dgm:pt>
    <dgm:pt modelId="{3B149A7B-2C44-4F67-8F36-C73188473489}" type="pres">
      <dgm:prSet presAssocID="{310726CC-8CD8-4C1D-996C-482478F6871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41498BF-3C6A-43BB-A8A9-ADFE13B3D0B0}" type="pres">
      <dgm:prSet presAssocID="{310726CC-8CD8-4C1D-996C-482478F68711}" presName="tile3" presStyleLbl="node1" presStyleIdx="2" presStyleCnt="4" custLinFactNeighborY="444"/>
      <dgm:spPr/>
    </dgm:pt>
    <dgm:pt modelId="{AD92EAF7-76C7-42A5-81FE-58C8B48DF0A0}" type="pres">
      <dgm:prSet presAssocID="{310726CC-8CD8-4C1D-996C-482478F6871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3367768-E37B-4019-B644-CF42DF9DE27A}" type="pres">
      <dgm:prSet presAssocID="{310726CC-8CD8-4C1D-996C-482478F68711}" presName="tile4" presStyleLbl="node1" presStyleIdx="3" presStyleCnt="4"/>
      <dgm:spPr/>
    </dgm:pt>
    <dgm:pt modelId="{3B499701-F536-4917-9496-878C7578734C}" type="pres">
      <dgm:prSet presAssocID="{310726CC-8CD8-4C1D-996C-482478F6871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A73EA15-B311-4685-8760-29038F4E19BE}" type="pres">
      <dgm:prSet presAssocID="{310726CC-8CD8-4C1D-996C-482478F68711}" presName="centerTile" presStyleLbl="fgShp" presStyleIdx="0" presStyleCnt="1" custScaleX="185185">
        <dgm:presLayoutVars>
          <dgm:chMax val="0"/>
          <dgm:chPref val="0"/>
        </dgm:presLayoutVars>
      </dgm:prSet>
      <dgm:spPr/>
    </dgm:pt>
  </dgm:ptLst>
  <dgm:cxnLst>
    <dgm:cxn modelId="{D2506426-19F8-4841-9F0D-AD5CDCAEFCF1}" type="presOf" srcId="{E41B8FF9-BB8E-446C-B964-B1F1858BC20A}" destId="{2A73EA15-B311-4685-8760-29038F4E19BE}" srcOrd="0" destOrd="0" presId="urn:microsoft.com/office/officeart/2005/8/layout/matrix1"/>
    <dgm:cxn modelId="{F2D2B02E-B712-4E3E-9127-BC1C631956FF}" type="presOf" srcId="{9C7895A4-D34B-40A8-AABE-25250EF384B6}" destId="{8D3FE143-B91C-4819-8582-E43EA4255C34}" srcOrd="0" destOrd="0" presId="urn:microsoft.com/office/officeart/2005/8/layout/matrix1"/>
    <dgm:cxn modelId="{0C9EC335-5939-49EF-B169-F164E8A09C22}" type="presOf" srcId="{69B579AE-BEBD-47BA-B251-47DF2DA2124D}" destId="{3B149A7B-2C44-4F67-8F36-C73188473489}" srcOrd="1" destOrd="0" presId="urn:microsoft.com/office/officeart/2005/8/layout/matrix1"/>
    <dgm:cxn modelId="{39AA9837-179E-4E43-B5B2-677F7CBD925F}" srcId="{310726CC-8CD8-4C1D-996C-482478F68711}" destId="{E41B8FF9-BB8E-446C-B964-B1F1858BC20A}" srcOrd="0" destOrd="0" parTransId="{CD434198-2406-4E15-BED4-4EA6722CFCC1}" sibTransId="{58B34397-AF7E-4726-B168-B0B3535BC0AA}"/>
    <dgm:cxn modelId="{017B7D5E-537B-4D48-BDD2-72FB42D54676}" type="presOf" srcId="{C629B75D-8FF4-4A15-994E-13393EEA36A9}" destId="{3B499701-F536-4917-9496-878C7578734C}" srcOrd="1" destOrd="0" presId="urn:microsoft.com/office/officeart/2005/8/layout/matrix1"/>
    <dgm:cxn modelId="{B6D85D64-0F08-4B26-8913-80A6CBC04C47}" srcId="{E41B8FF9-BB8E-446C-B964-B1F1858BC20A}" destId="{69B579AE-BEBD-47BA-B251-47DF2DA2124D}" srcOrd="1" destOrd="0" parTransId="{16ED6950-D013-47A1-9ECD-1E2A872D642D}" sibTransId="{AA7894EF-F99B-4917-8E5A-123366548DC9}"/>
    <dgm:cxn modelId="{43327A45-A504-4387-8B16-EC570A0EBF97}" srcId="{E41B8FF9-BB8E-446C-B964-B1F1858BC20A}" destId="{D0FD5F36-63CE-44D3-A097-BB8F7BA1411F}" srcOrd="2" destOrd="0" parTransId="{CDC76B44-3684-4B7F-A1D0-DDC548F6ABC6}" sibTransId="{CA6554BF-0CC2-48C6-B0AB-CF000CF5EF31}"/>
    <dgm:cxn modelId="{D171D068-89A0-4BE8-8C66-117100348BD8}" type="presOf" srcId="{C629B75D-8FF4-4A15-994E-13393EEA36A9}" destId="{13367768-E37B-4019-B644-CF42DF9DE27A}" srcOrd="0" destOrd="0" presId="urn:microsoft.com/office/officeart/2005/8/layout/matrix1"/>
    <dgm:cxn modelId="{5FAFD66B-FE40-4E12-B5CC-D0D2C3B42781}" type="presOf" srcId="{D0FD5F36-63CE-44D3-A097-BB8F7BA1411F}" destId="{AD92EAF7-76C7-42A5-81FE-58C8B48DF0A0}" srcOrd="1" destOrd="0" presId="urn:microsoft.com/office/officeart/2005/8/layout/matrix1"/>
    <dgm:cxn modelId="{9C05C9B5-41CB-4146-A571-0740DEB37931}" type="presOf" srcId="{9C7895A4-D34B-40A8-AABE-25250EF384B6}" destId="{84BF32E5-3188-462E-B4E3-86DF0224427D}" srcOrd="1" destOrd="0" presId="urn:microsoft.com/office/officeart/2005/8/layout/matrix1"/>
    <dgm:cxn modelId="{B7CAC7C5-E7F4-4FB2-9016-9258598CCC5A}" type="presOf" srcId="{69B579AE-BEBD-47BA-B251-47DF2DA2124D}" destId="{2F6030F8-CD60-47CA-A06B-43400D20CAFB}" srcOrd="0" destOrd="0" presId="urn:microsoft.com/office/officeart/2005/8/layout/matrix1"/>
    <dgm:cxn modelId="{9EEFF9D4-F3C8-4BCA-841C-B8B36F8697DC}" type="presOf" srcId="{D0FD5F36-63CE-44D3-A097-BB8F7BA1411F}" destId="{A41498BF-3C6A-43BB-A8A9-ADFE13B3D0B0}" srcOrd="0" destOrd="0" presId="urn:microsoft.com/office/officeart/2005/8/layout/matrix1"/>
    <dgm:cxn modelId="{F69FA1DB-668E-490F-88D7-6F666FD1891F}" type="presOf" srcId="{310726CC-8CD8-4C1D-996C-482478F68711}" destId="{700F4532-35E1-4E38-9A84-0B75EA7445B9}" srcOrd="0" destOrd="0" presId="urn:microsoft.com/office/officeart/2005/8/layout/matrix1"/>
    <dgm:cxn modelId="{C34AABDF-78E8-4F71-9A2C-38A4A9489355}" srcId="{E41B8FF9-BB8E-446C-B964-B1F1858BC20A}" destId="{C629B75D-8FF4-4A15-994E-13393EEA36A9}" srcOrd="3" destOrd="0" parTransId="{102F35DD-6E9D-4C0C-AA72-D8CD9563358B}" sibTransId="{E089810A-AA5E-43E7-8ECA-900C246BFEB5}"/>
    <dgm:cxn modelId="{493F4CED-CE19-4709-A7AE-B235B19F3E8F}" srcId="{E41B8FF9-BB8E-446C-B964-B1F1858BC20A}" destId="{9C7895A4-D34B-40A8-AABE-25250EF384B6}" srcOrd="0" destOrd="0" parTransId="{C670779E-6975-41D9-AEAE-45AD26273291}" sibTransId="{0C5DEFEE-4B63-4150-B85A-B00149E818D3}"/>
    <dgm:cxn modelId="{CD8C33A2-73B8-4481-9D30-0F18F1861832}" type="presParOf" srcId="{700F4532-35E1-4E38-9A84-0B75EA7445B9}" destId="{4568DCFA-19F7-406C-B88B-DC346543619E}" srcOrd="0" destOrd="0" presId="urn:microsoft.com/office/officeart/2005/8/layout/matrix1"/>
    <dgm:cxn modelId="{7479A575-DA38-4300-97B6-73F0A7C28251}" type="presParOf" srcId="{4568DCFA-19F7-406C-B88B-DC346543619E}" destId="{8D3FE143-B91C-4819-8582-E43EA4255C34}" srcOrd="0" destOrd="0" presId="urn:microsoft.com/office/officeart/2005/8/layout/matrix1"/>
    <dgm:cxn modelId="{3FA3F280-35F7-411D-B566-9343DD0E9C5A}" type="presParOf" srcId="{4568DCFA-19F7-406C-B88B-DC346543619E}" destId="{84BF32E5-3188-462E-B4E3-86DF0224427D}" srcOrd="1" destOrd="0" presId="urn:microsoft.com/office/officeart/2005/8/layout/matrix1"/>
    <dgm:cxn modelId="{3538F6E4-718A-464C-AEC7-849F88A52160}" type="presParOf" srcId="{4568DCFA-19F7-406C-B88B-DC346543619E}" destId="{2F6030F8-CD60-47CA-A06B-43400D20CAFB}" srcOrd="2" destOrd="0" presId="urn:microsoft.com/office/officeart/2005/8/layout/matrix1"/>
    <dgm:cxn modelId="{E411012D-A8C1-4A5E-A63F-383DBBBBB2FE}" type="presParOf" srcId="{4568DCFA-19F7-406C-B88B-DC346543619E}" destId="{3B149A7B-2C44-4F67-8F36-C73188473489}" srcOrd="3" destOrd="0" presId="urn:microsoft.com/office/officeart/2005/8/layout/matrix1"/>
    <dgm:cxn modelId="{84933A70-2815-43E3-8178-6CEF571F569F}" type="presParOf" srcId="{4568DCFA-19F7-406C-B88B-DC346543619E}" destId="{A41498BF-3C6A-43BB-A8A9-ADFE13B3D0B0}" srcOrd="4" destOrd="0" presId="urn:microsoft.com/office/officeart/2005/8/layout/matrix1"/>
    <dgm:cxn modelId="{0067D322-DBEA-4707-BF85-B9F962554BE9}" type="presParOf" srcId="{4568DCFA-19F7-406C-B88B-DC346543619E}" destId="{AD92EAF7-76C7-42A5-81FE-58C8B48DF0A0}" srcOrd="5" destOrd="0" presId="urn:microsoft.com/office/officeart/2005/8/layout/matrix1"/>
    <dgm:cxn modelId="{EDFA1678-E703-436D-A3C7-5D670FF3C2B8}" type="presParOf" srcId="{4568DCFA-19F7-406C-B88B-DC346543619E}" destId="{13367768-E37B-4019-B644-CF42DF9DE27A}" srcOrd="6" destOrd="0" presId="urn:microsoft.com/office/officeart/2005/8/layout/matrix1"/>
    <dgm:cxn modelId="{F9DC674E-B7F9-43CC-8118-AB5A53343CA5}" type="presParOf" srcId="{4568DCFA-19F7-406C-B88B-DC346543619E}" destId="{3B499701-F536-4917-9496-878C7578734C}" srcOrd="7" destOrd="0" presId="urn:microsoft.com/office/officeart/2005/8/layout/matrix1"/>
    <dgm:cxn modelId="{DF96EC2F-A356-41CB-B0FF-A8C1843529A3}" type="presParOf" srcId="{700F4532-35E1-4E38-9A84-0B75EA7445B9}" destId="{2A73EA15-B311-4685-8760-29038F4E19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30E4E-E394-440C-BD84-428A1394963F}">
      <dsp:nvSpPr>
        <dsp:cNvPr id="0" name=""/>
        <dsp:cNvSpPr/>
      </dsp:nvSpPr>
      <dsp:spPr>
        <a:xfrm>
          <a:off x="-7238148" y="-1106337"/>
          <a:ext cx="8613475" cy="8613475"/>
        </a:xfrm>
        <a:prstGeom prst="blockArc">
          <a:avLst>
            <a:gd name="adj1" fmla="val 18900000"/>
            <a:gd name="adj2" fmla="val 2700000"/>
            <a:gd name="adj3" fmla="val 251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496250-13C6-44B3-BBC4-8C668B8A9C9A}">
      <dsp:nvSpPr>
        <dsp:cNvPr id="0" name=""/>
        <dsp:cNvSpPr/>
      </dsp:nvSpPr>
      <dsp:spPr>
        <a:xfrm>
          <a:off x="719527" y="492093"/>
          <a:ext cx="7951378" cy="984699"/>
        </a:xfrm>
        <a:prstGeom prst="rect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781605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chemeClr val="bg1"/>
              </a:solidFill>
              <a:latin typeface="+mn-lt"/>
            </a:rPr>
            <a:t>PERCAKAPAN MEROSAKKAN IMAN</a:t>
          </a:r>
          <a:endParaRPr lang="en-MY" sz="3600" b="1" kern="1200" dirty="0">
            <a:solidFill>
              <a:schemeClr val="bg1"/>
            </a:solidFill>
            <a:latin typeface="+mn-lt"/>
          </a:endParaRPr>
        </a:p>
      </dsp:txBody>
      <dsp:txXfrm>
        <a:off x="719527" y="492093"/>
        <a:ext cx="7951378" cy="984699"/>
      </dsp:txXfrm>
    </dsp:sp>
    <dsp:sp modelId="{A7BD90BD-9F56-4552-A2C7-884AE41393BA}">
      <dsp:nvSpPr>
        <dsp:cNvPr id="0" name=""/>
        <dsp:cNvSpPr/>
      </dsp:nvSpPr>
      <dsp:spPr>
        <a:xfrm>
          <a:off x="677056" y="673487"/>
          <a:ext cx="84942" cy="62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470BA1-49B1-48F5-881B-B70967A94B09}">
      <dsp:nvSpPr>
        <dsp:cNvPr id="0" name=""/>
        <dsp:cNvSpPr/>
      </dsp:nvSpPr>
      <dsp:spPr>
        <a:xfrm>
          <a:off x="1284078" y="1969398"/>
          <a:ext cx="7386828" cy="984699"/>
        </a:xfrm>
        <a:prstGeom prst="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6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Memaki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Allah, Agama,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Rasul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dan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seumpamanya</a:t>
          </a:r>
          <a:endParaRPr lang="en-MY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sp:txBody>
      <dsp:txXfrm>
        <a:off x="1284078" y="1969398"/>
        <a:ext cx="7386828" cy="984699"/>
      </dsp:txXfrm>
    </dsp:sp>
    <dsp:sp modelId="{2DEA561A-29EE-4DD0-A644-A35C3A0F8C7A}">
      <dsp:nvSpPr>
        <dsp:cNvPr id="0" name=""/>
        <dsp:cNvSpPr/>
      </dsp:nvSpPr>
      <dsp:spPr>
        <a:xfrm>
          <a:off x="1078823" y="2256493"/>
          <a:ext cx="410508" cy="4105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EFA024-FF71-4DB9-A2AD-403571905CB5}">
      <dsp:nvSpPr>
        <dsp:cNvPr id="0" name=""/>
        <dsp:cNvSpPr/>
      </dsp:nvSpPr>
      <dsp:spPr>
        <a:xfrm>
          <a:off x="1284078" y="3446702"/>
          <a:ext cx="7386828" cy="984699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6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Mempersenda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Allah, Agama,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Rasul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dan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seumpamanya</a:t>
          </a:r>
          <a:endParaRPr lang="en-MY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sp:txBody>
      <dsp:txXfrm>
        <a:off x="1284078" y="3446702"/>
        <a:ext cx="7386828" cy="984699"/>
      </dsp:txXfrm>
    </dsp:sp>
    <dsp:sp modelId="{319FA530-7270-424B-8357-82CDBF2451D3}">
      <dsp:nvSpPr>
        <dsp:cNvPr id="0" name=""/>
        <dsp:cNvSpPr/>
      </dsp:nvSpPr>
      <dsp:spPr>
        <a:xfrm>
          <a:off x="1078879" y="3733853"/>
          <a:ext cx="410397" cy="4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4A2264-03CA-48F9-9B9F-1730678316AE}">
      <dsp:nvSpPr>
        <dsp:cNvPr id="0" name=""/>
        <dsp:cNvSpPr/>
      </dsp:nvSpPr>
      <dsp:spPr>
        <a:xfrm>
          <a:off x="719527" y="4924007"/>
          <a:ext cx="7951378" cy="984699"/>
        </a:xfrm>
        <a:prstGeom prst="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605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Mengingkari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kewajipan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agama yang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dimaklumi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secara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mudah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seperti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solat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,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puasa</a:t>
          </a:r>
          <a:r>
            <a:rPr lang="en-MY" sz="2800" b="1" kern="1200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 </a:t>
          </a:r>
          <a:r>
            <a:rPr lang="en-MY" sz="2800" b="1" kern="1200" cap="none" spc="0" dirty="0" err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rPr>
            <a:t>dll</a:t>
          </a:r>
          <a:endParaRPr lang="en-MY" sz="2800" b="1" kern="1200" cap="none" spc="0" dirty="0">
            <a:ln w="10160">
              <a:solidFill>
                <a:schemeClr val="accent5"/>
              </a:solidFill>
              <a:prstDash val="solid"/>
            </a:ln>
            <a:solidFill>
              <a:srgbClr val="FFFFFF"/>
            </a:solidFill>
            <a:effectLst>
              <a:outerShdw blurRad="38100" dist="22860" dir="5400000" algn="tl" rotWithShape="0">
                <a:srgbClr val="000000">
                  <a:alpha val="30000"/>
                </a:srgbClr>
              </a:outerShdw>
            </a:effectLst>
            <a:latin typeface="+mn-lt"/>
          </a:endParaRPr>
        </a:p>
      </dsp:txBody>
      <dsp:txXfrm>
        <a:off x="719527" y="4924007"/>
        <a:ext cx="7951378" cy="984699"/>
      </dsp:txXfrm>
    </dsp:sp>
    <dsp:sp modelId="{E3CC5780-274E-406C-8B89-AF3355034F2F}">
      <dsp:nvSpPr>
        <dsp:cNvPr id="0" name=""/>
        <dsp:cNvSpPr/>
      </dsp:nvSpPr>
      <dsp:spPr>
        <a:xfrm>
          <a:off x="514328" y="5211157"/>
          <a:ext cx="410397" cy="4103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CEF77-D523-4CD0-AEEE-2E422476F260}">
      <dsp:nvSpPr>
        <dsp:cNvPr id="0" name=""/>
        <dsp:cNvSpPr/>
      </dsp:nvSpPr>
      <dsp:spPr>
        <a:xfrm>
          <a:off x="1039457" y="553830"/>
          <a:ext cx="5268783" cy="5268783"/>
        </a:xfrm>
        <a:prstGeom prst="blockArc">
          <a:avLst>
            <a:gd name="adj1" fmla="val 12555969"/>
            <a:gd name="adj2" fmla="val 17177344"/>
            <a:gd name="adj3" fmla="val 4633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6AD609-CB40-46D0-A1C6-1DBA7F229C57}">
      <dsp:nvSpPr>
        <dsp:cNvPr id="0" name=""/>
        <dsp:cNvSpPr/>
      </dsp:nvSpPr>
      <dsp:spPr>
        <a:xfrm>
          <a:off x="1145261" y="342895"/>
          <a:ext cx="5268783" cy="5268783"/>
        </a:xfrm>
        <a:prstGeom prst="blockArc">
          <a:avLst>
            <a:gd name="adj1" fmla="val 7147515"/>
            <a:gd name="adj2" fmla="val 12240609"/>
            <a:gd name="adj3" fmla="val 4633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012AC3-6CCA-4F43-83AC-B433D775F5B9}">
      <dsp:nvSpPr>
        <dsp:cNvPr id="0" name=""/>
        <dsp:cNvSpPr/>
      </dsp:nvSpPr>
      <dsp:spPr>
        <a:xfrm>
          <a:off x="1771067" y="831861"/>
          <a:ext cx="5268783" cy="5268783"/>
        </a:xfrm>
        <a:prstGeom prst="blockArc">
          <a:avLst>
            <a:gd name="adj1" fmla="val 2587274"/>
            <a:gd name="adj2" fmla="val 8212714"/>
            <a:gd name="adj3" fmla="val 4633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BC198F-DB28-42F9-B95C-32738933A9AE}">
      <dsp:nvSpPr>
        <dsp:cNvPr id="0" name=""/>
        <dsp:cNvSpPr/>
      </dsp:nvSpPr>
      <dsp:spPr>
        <a:xfrm>
          <a:off x="2307072" y="395331"/>
          <a:ext cx="5268783" cy="5268783"/>
        </a:xfrm>
        <a:prstGeom prst="blockArc">
          <a:avLst>
            <a:gd name="adj1" fmla="val 20082295"/>
            <a:gd name="adj2" fmla="val 3513545"/>
            <a:gd name="adj3" fmla="val 4633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209A3-8E6D-4B48-B072-7C28F1EA788F}">
      <dsp:nvSpPr>
        <dsp:cNvPr id="0" name=""/>
        <dsp:cNvSpPr/>
      </dsp:nvSpPr>
      <dsp:spPr>
        <a:xfrm>
          <a:off x="2401500" y="576207"/>
          <a:ext cx="5268783" cy="5268783"/>
        </a:xfrm>
        <a:prstGeom prst="blockArc">
          <a:avLst>
            <a:gd name="adj1" fmla="val 15335602"/>
            <a:gd name="adj2" fmla="val 19809647"/>
            <a:gd name="adj3" fmla="val 463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11D8F4-C23D-4212-9E59-F2444B6AB4C6}">
      <dsp:nvSpPr>
        <dsp:cNvPr id="0" name=""/>
        <dsp:cNvSpPr/>
      </dsp:nvSpPr>
      <dsp:spPr>
        <a:xfrm>
          <a:off x="2161869" y="2666996"/>
          <a:ext cx="4467529" cy="1249046"/>
        </a:xfrm>
        <a:prstGeom prst="flowChartAlternateProcess">
          <a:avLst/>
        </a:prstGeom>
        <a:solidFill>
          <a:schemeClr val="accent5">
            <a:lumMod val="75000"/>
          </a:schemeClr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latin typeface="+mn-lt"/>
            </a:rPr>
            <a:t>PERBUATAN MEROSAKKAN IMAN</a:t>
          </a:r>
          <a:endParaRPr lang="en-MY" sz="3600" kern="1200" dirty="0">
            <a:latin typeface="+mn-lt"/>
          </a:endParaRPr>
        </a:p>
      </dsp:txBody>
      <dsp:txXfrm>
        <a:off x="2222841" y="2727968"/>
        <a:ext cx="4345585" cy="1127102"/>
      </dsp:txXfrm>
    </dsp:sp>
    <dsp:sp modelId="{3C292E9C-D8D2-4D70-BCC5-7AFBD64A9F34}">
      <dsp:nvSpPr>
        <dsp:cNvPr id="0" name=""/>
        <dsp:cNvSpPr/>
      </dsp:nvSpPr>
      <dsp:spPr>
        <a:xfrm>
          <a:off x="3062131" y="134029"/>
          <a:ext cx="2667006" cy="1168257"/>
        </a:xfrm>
        <a:prstGeom prst="flowChartAlternateProcess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300" kern="1200" dirty="0">
              <a:latin typeface="+mn-lt"/>
            </a:rPr>
            <a:t>Beribadat Kepada Yang Lain Daripada Allah</a:t>
          </a:r>
          <a:endParaRPr lang="en-MY" sz="2300" kern="1200" dirty="0">
            <a:latin typeface="+mn-lt"/>
          </a:endParaRPr>
        </a:p>
      </dsp:txBody>
      <dsp:txXfrm>
        <a:off x="3119159" y="191057"/>
        <a:ext cx="2552950" cy="1054201"/>
      </dsp:txXfrm>
    </dsp:sp>
    <dsp:sp modelId="{8AC49C09-A060-4C4E-AF77-C6E436BDD7A1}">
      <dsp:nvSpPr>
        <dsp:cNvPr id="0" name=""/>
        <dsp:cNvSpPr/>
      </dsp:nvSpPr>
      <dsp:spPr>
        <a:xfrm>
          <a:off x="5867403" y="1295401"/>
          <a:ext cx="2801372" cy="1269549"/>
        </a:xfrm>
        <a:prstGeom prst="flowChartAlternateProcess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300" kern="1200" dirty="0">
              <a:latin typeface="+mn-lt"/>
            </a:rPr>
            <a:t>Menyertai Aktiviti Keagamaan Agama Lain</a:t>
          </a:r>
          <a:endParaRPr lang="en-MY" sz="2300" kern="1200" dirty="0">
            <a:latin typeface="+mn-lt"/>
          </a:endParaRPr>
        </a:p>
      </dsp:txBody>
      <dsp:txXfrm>
        <a:off x="5929376" y="1357374"/>
        <a:ext cx="2677426" cy="1145603"/>
      </dsp:txXfrm>
    </dsp:sp>
    <dsp:sp modelId="{9EAF1238-F1DD-44D3-8D7E-CE3B7665A85D}">
      <dsp:nvSpPr>
        <dsp:cNvPr id="0" name=""/>
        <dsp:cNvSpPr/>
      </dsp:nvSpPr>
      <dsp:spPr>
        <a:xfrm>
          <a:off x="4876794" y="4571990"/>
          <a:ext cx="2813968" cy="1306539"/>
        </a:xfrm>
        <a:prstGeom prst="flowChartAlternateProcess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300" kern="1200" dirty="0">
              <a:latin typeface="+mn-lt"/>
            </a:rPr>
            <a:t>Mengamalkan Ilmu Sihir</a:t>
          </a:r>
          <a:endParaRPr lang="en-MY" sz="2300" kern="1200" dirty="0">
            <a:latin typeface="+mn-lt"/>
          </a:endParaRPr>
        </a:p>
      </dsp:txBody>
      <dsp:txXfrm>
        <a:off x="4940573" y="4635769"/>
        <a:ext cx="2686410" cy="1178981"/>
      </dsp:txXfrm>
    </dsp:sp>
    <dsp:sp modelId="{AB36B814-039E-4A8D-8C39-AA2CABC81110}">
      <dsp:nvSpPr>
        <dsp:cNvPr id="0" name=""/>
        <dsp:cNvSpPr/>
      </dsp:nvSpPr>
      <dsp:spPr>
        <a:xfrm>
          <a:off x="1142995" y="4571997"/>
          <a:ext cx="2768298" cy="1306539"/>
        </a:xfrm>
        <a:prstGeom prst="flowChartAlternateProcess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300" kern="1200" dirty="0">
              <a:latin typeface="+mn-lt"/>
            </a:rPr>
            <a:t>Menghina Mushaf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300" kern="1200" dirty="0">
              <a:latin typeface="+mn-lt"/>
            </a:rPr>
            <a:t>Al-Quran</a:t>
          </a:r>
          <a:endParaRPr lang="en-MY" sz="2300" kern="1200" dirty="0">
            <a:latin typeface="+mn-lt"/>
          </a:endParaRPr>
        </a:p>
      </dsp:txBody>
      <dsp:txXfrm>
        <a:off x="1206774" y="4635776"/>
        <a:ext cx="2640740" cy="1178981"/>
      </dsp:txXfrm>
    </dsp:sp>
    <dsp:sp modelId="{C76F71ED-B830-41FF-9532-9944C5F41CCD}">
      <dsp:nvSpPr>
        <dsp:cNvPr id="0" name=""/>
        <dsp:cNvSpPr/>
      </dsp:nvSpPr>
      <dsp:spPr>
        <a:xfrm>
          <a:off x="0" y="1295415"/>
          <a:ext cx="2857909" cy="1269549"/>
        </a:xfrm>
        <a:prstGeom prst="flowChartAlternateProcess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2300" kern="1200" dirty="0">
              <a:latin typeface="+mn-lt"/>
            </a:rPr>
            <a:t>Menolong Orang Kafir Memerangi Orang Islam</a:t>
          </a:r>
          <a:endParaRPr lang="en-MY" sz="2300" kern="1200" dirty="0">
            <a:latin typeface="+mn-lt"/>
          </a:endParaRPr>
        </a:p>
      </dsp:txBody>
      <dsp:txXfrm>
        <a:off x="61973" y="1357388"/>
        <a:ext cx="2733963" cy="11456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FE143-B91C-4819-8582-E43EA4255C34}">
      <dsp:nvSpPr>
        <dsp:cNvPr id="0" name=""/>
        <dsp:cNvSpPr/>
      </dsp:nvSpPr>
      <dsp:spPr>
        <a:xfrm rot="16200000">
          <a:off x="457200" y="-457200"/>
          <a:ext cx="2857500" cy="3771900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3200" kern="1200" dirty="0"/>
            <a:t>Tidak perlu beribadah kerana telah mencapai maqam tertentu</a:t>
          </a:r>
          <a:endParaRPr lang="en-MY" sz="3200" kern="1200" dirty="0"/>
        </a:p>
      </dsp:txBody>
      <dsp:txXfrm rot="5400000">
        <a:off x="0" y="0"/>
        <a:ext cx="3771900" cy="2143125"/>
      </dsp:txXfrm>
    </dsp:sp>
    <dsp:sp modelId="{2F6030F8-CD60-47CA-A06B-43400D20CAFB}">
      <dsp:nvSpPr>
        <dsp:cNvPr id="0" name=""/>
        <dsp:cNvSpPr/>
      </dsp:nvSpPr>
      <dsp:spPr>
        <a:xfrm>
          <a:off x="3771900" y="0"/>
          <a:ext cx="3771900" cy="2857500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3600" kern="1200" dirty="0"/>
            <a:t>Semua agama sama</a:t>
          </a:r>
          <a:endParaRPr lang="en-MY" sz="3600" kern="1200" dirty="0"/>
        </a:p>
      </dsp:txBody>
      <dsp:txXfrm>
        <a:off x="3771900" y="0"/>
        <a:ext cx="3771900" cy="2143125"/>
      </dsp:txXfrm>
    </dsp:sp>
    <dsp:sp modelId="{A41498BF-3C6A-43BB-A8A9-ADFE13B3D0B0}">
      <dsp:nvSpPr>
        <dsp:cNvPr id="0" name=""/>
        <dsp:cNvSpPr/>
      </dsp:nvSpPr>
      <dsp:spPr>
        <a:xfrm rot="10800000">
          <a:off x="0" y="2857500"/>
          <a:ext cx="3771900" cy="2857500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3200" kern="1200" dirty="0"/>
            <a:t>Ada yang lain daripada Allah berhak untuk disembah </a:t>
          </a:r>
          <a:endParaRPr lang="en-MY" sz="3200" kern="1200" dirty="0"/>
        </a:p>
      </dsp:txBody>
      <dsp:txXfrm rot="10800000">
        <a:off x="0" y="3571875"/>
        <a:ext cx="3771900" cy="2143125"/>
      </dsp:txXfrm>
    </dsp:sp>
    <dsp:sp modelId="{13367768-E37B-4019-B644-CF42DF9DE27A}">
      <dsp:nvSpPr>
        <dsp:cNvPr id="0" name=""/>
        <dsp:cNvSpPr/>
      </dsp:nvSpPr>
      <dsp:spPr>
        <a:xfrm rot="5400000">
          <a:off x="4229100" y="2400300"/>
          <a:ext cx="2857500" cy="3771900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3200" kern="1200" dirty="0"/>
            <a:t>Hukum hakam dalam Islam tidak relevan</a:t>
          </a:r>
          <a:endParaRPr lang="en-MY" sz="3200" kern="1200" dirty="0"/>
        </a:p>
      </dsp:txBody>
      <dsp:txXfrm rot="-5400000">
        <a:off x="3771900" y="3571874"/>
        <a:ext cx="3771900" cy="2143125"/>
      </dsp:txXfrm>
    </dsp:sp>
    <dsp:sp modelId="{2A73EA15-B311-4685-8760-29038F4E19BE}">
      <dsp:nvSpPr>
        <dsp:cNvPr id="0" name=""/>
        <dsp:cNvSpPr/>
      </dsp:nvSpPr>
      <dsp:spPr>
        <a:xfrm>
          <a:off x="1676402" y="2143125"/>
          <a:ext cx="4190995" cy="1428750"/>
        </a:xfrm>
        <a:prstGeom prst="roundRect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s-MY" sz="3200" b="1" kern="1200" dirty="0"/>
            <a:t>IKTKAD YANG MEROSAKKAN IMAN </a:t>
          </a:r>
          <a:endParaRPr lang="en-MY" sz="3200" b="1" kern="1200" dirty="0"/>
        </a:p>
      </dsp:txBody>
      <dsp:txXfrm>
        <a:off x="1746148" y="2212871"/>
        <a:ext cx="4051503" cy="1289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14215-70E3-40BA-A853-8179A71F544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EB16-31BB-4241-B87A-65DC81AE5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887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467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31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44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53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16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101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93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137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881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20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1714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9005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9044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517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683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268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6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368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2717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8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265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E4B51-06E0-4B7B-8AFA-5EA73F0E2D1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B724CC-7BB4-4E30-9AFF-AE0CA1EB1F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6E8FE-48E7-49BD-94D3-1F2F39F482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BCC3D-B403-45BE-9AF8-1D1CF790AB3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2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7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DD223-3632-4F63-9877-691B3446FA7B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22/02/2023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5958A-610B-43CA-85FE-D855CAEB0F2F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9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2069" y="2496029"/>
            <a:ext cx="7979862" cy="461665"/>
          </a:xfrm>
          <a:prstGeom prst="rect">
            <a:avLst/>
          </a:prstGeom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3 Syaaban 1444H  </a:t>
            </a:r>
            <a:r>
              <a:rPr lang="en-US" sz="2400" b="1" i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/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 24 </a:t>
            </a:r>
            <a:r>
              <a:rPr lang="en-US" sz="2400" b="1" dirty="0" err="1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Februari</a:t>
            </a:r>
            <a:r>
              <a:rPr lang="en-US" sz="2400" b="1" dirty="0"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</a:rPr>
              <a:t> 2023M</a:t>
            </a:r>
          </a:p>
        </p:txBody>
      </p:sp>
      <p:pic>
        <p:nvPicPr>
          <p:cNvPr id="6146" name="Picture 2" descr="316px-Coat_of_arms_of_Terenggan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855" y="110979"/>
            <a:ext cx="9022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53874" y="1288185"/>
            <a:ext cx="883624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Jabatan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Hal </a:t>
            </a:r>
            <a:r>
              <a:rPr lang="en-US" sz="32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Ehwal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rnard MT Condensed" pitchFamily="18" charset="0"/>
              </a:rPr>
              <a:t> Agama Terengganu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2400297" y="1824455"/>
            <a:ext cx="4343400" cy="720080"/>
          </a:xfrm>
          <a:prstGeom prst="rect">
            <a:avLst/>
          </a:prstGeom>
          <a:solidFill>
            <a:schemeClr val="bg1">
              <a:lumMod val="95000"/>
              <a:alpha val="0"/>
            </a:schemeClr>
          </a:solid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KHUTBAH MULTIMEDIA</a:t>
            </a:r>
          </a:p>
          <a:p>
            <a:pPr marL="0" indent="0" algn="ctr">
              <a:buNone/>
            </a:pPr>
            <a:r>
              <a:rPr lang="ms-MY" sz="1800" b="1" spc="50" dirty="0">
                <a:ln w="1143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  <a:cs typeface="Arial" pitchFamily="34" charset="0"/>
              </a:rPr>
              <a:t>Siri: 08 / 2023</a:t>
            </a:r>
            <a:endParaRPr lang="en-US" sz="1800" b="1" spc="50" dirty="0">
              <a:ln w="1143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0997" y="3580763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60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IMAN NIKMAT TERAGUNG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CD6A67-D6C1-BB03-033A-855C22F9F64D}"/>
              </a:ext>
            </a:extLst>
          </p:cNvPr>
          <p:cNvSpPr/>
          <p:nvPr/>
        </p:nvSpPr>
        <p:spPr>
          <a:xfrm>
            <a:off x="0" y="6457890"/>
            <a:ext cx="9144000" cy="400110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sx="45000" sy="45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dist="38100" dir="2700000" algn="tl">
                    <a:srgbClr val="000000">
                      <a:alpha val="94000"/>
                    </a:srgbClr>
                  </a:outerShdw>
                </a:effectLst>
                <a:latin typeface="Bahnschrift Condensed" pitchFamily="34" charset="0"/>
              </a:rPr>
              <a:t>http://e-khutbah.terengganu.gov.my</a:t>
            </a:r>
          </a:p>
        </p:txBody>
      </p:sp>
    </p:spTree>
    <p:extLst>
      <p:ext uri="{BB962C8B-B14F-4D97-AF65-F5344CB8AC3E}">
        <p14:creationId xmlns:p14="http://schemas.microsoft.com/office/powerpoint/2010/main" val="2557106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26AF9E7-6EED-4418-974F-A6305A6C7FBC}"/>
              </a:ext>
            </a:extLst>
          </p:cNvPr>
          <p:cNvSpPr/>
          <p:nvPr/>
        </p:nvSpPr>
        <p:spPr>
          <a:xfrm>
            <a:off x="723900" y="2438400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Bukan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sahaja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diucapkan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dunia,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tetapi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juga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diucapkan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syurga</a:t>
            </a:r>
            <a:r>
              <a:rPr lang="en-US" sz="4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nanti</a:t>
            </a:r>
            <a:endParaRPr lang="en-US" sz="4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0A6E456-7216-8046-C1B8-02CC1CA4FB83}"/>
              </a:ext>
            </a:extLst>
          </p:cNvPr>
          <p:cNvSpPr/>
          <p:nvPr/>
        </p:nvSpPr>
        <p:spPr>
          <a:xfrm>
            <a:off x="2438400" y="838200"/>
            <a:ext cx="41148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SYUKUR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977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3488591"/>
            <a:ext cx="878496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Kami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cabutkan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segala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dendam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hasad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dengki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dari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(di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syurga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mengalir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beberapa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sungai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bawah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tempat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masing-masing, dan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pula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bersyukur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berkata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"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Segala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puji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tertentu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bagi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Yang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telah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memberi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hidayah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petunjuk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untuk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mendapat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nikmat-nikmat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padahal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sekali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-kali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memperoleh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petunjuk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kalau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memimpin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kami (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taufiqNya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); …".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Al-A’raf ayat 43 :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34E1C1A6-83B1-7078-A899-0C2C3E68C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72" y="1306463"/>
            <a:ext cx="8213054" cy="2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99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8172" y="4191000"/>
            <a:ext cx="8784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sv-SE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Ya Allah kalau tiada Mu, kami tidak akan mendapat hidayah, kami tidak akan tahu bersedekah dan kami tidak akan tahu mendirikan solat. </a:t>
            </a:r>
            <a:endParaRPr lang="en-US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901005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 para Sahabat ketika perang Ahzab :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96A1C8E-C9E3-B131-F06E-FC90D617EE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33824"/>
            <a:ext cx="8074507" cy="11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7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97560" y="1473200"/>
            <a:ext cx="7548880" cy="1981200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boleh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dijual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beli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atau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diwarisi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3505200" y="553720"/>
            <a:ext cx="213360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0FAD0CD-DF42-5FEC-11F9-D144EBCD15A5}"/>
              </a:ext>
            </a:extLst>
          </p:cNvPr>
          <p:cNvSpPr/>
          <p:nvPr/>
        </p:nvSpPr>
        <p:spPr>
          <a:xfrm>
            <a:off x="723900" y="4394200"/>
            <a:ext cx="7696200" cy="2057400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Anugerah khas daripada </a:t>
            </a:r>
          </a:p>
          <a:p>
            <a:pPr algn="ctr"/>
            <a:r>
              <a:rPr lang="pt-BR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Allah SWT</a:t>
            </a:r>
            <a:endParaRPr lang="en-US" sz="44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8E9ADC-5A69-948C-F131-CE0CEBD115FD}"/>
              </a:ext>
            </a:extLst>
          </p:cNvPr>
          <p:cNvSpPr/>
          <p:nvPr/>
        </p:nvSpPr>
        <p:spPr>
          <a:xfrm>
            <a:off x="2514600" y="3657600"/>
            <a:ext cx="4114800" cy="990600"/>
          </a:xfrm>
          <a:prstGeom prst="ellipse">
            <a:avLst/>
          </a:prstGeom>
          <a:solidFill>
            <a:schemeClr val="tx2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Kerana Ianya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6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52400" y="228600"/>
            <a:ext cx="8839200" cy="99060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AKTIVITI MENYUBUR DAN MENINGKATKAN IMAN 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1539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Mendalami ilmu pengetahuan berkaitan dengan akidah, syariah dan akhlak, serta beramal dengannya.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950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8" y="4800600"/>
            <a:ext cx="878496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orang-orang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beramal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soleh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ahli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syurga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kekal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Al-Baqarah ayat 82 :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E2130453-2685-5397-DC76-E4E80D59AD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2" y="1905000"/>
            <a:ext cx="8074507" cy="2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1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32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Memperbanyakkan doa kepada Allah supaya mengekalkan keimanan dalam hati buat selama-lamanya. </a:t>
            </a:r>
            <a:endParaRPr lang="en-US" sz="32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1676430B-90E3-3600-6332-0165C1E5493B}"/>
              </a:ext>
            </a:extLst>
          </p:cNvPr>
          <p:cNvSpPr/>
          <p:nvPr/>
        </p:nvSpPr>
        <p:spPr>
          <a:xfrm>
            <a:off x="152400" y="228600"/>
            <a:ext cx="8839200" cy="99060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AKTIVITI MENYUBUR DAN MENINGKATKAN IMAN 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37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8" y="4343400"/>
            <a:ext cx="878496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Sesungguhnya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lusuh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rongga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seseorang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sebagaimana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lusuhnya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pakaian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oleh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mintalah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SWT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supaya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memperbaharui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                                                                          </a:t>
            </a:r>
          </a:p>
          <a:p>
            <a:pPr algn="r"/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(H.R. AT-</a:t>
            </a:r>
            <a:r>
              <a:rPr lang="en-US" sz="26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Tabrani</a:t>
            </a:r>
            <a:r>
              <a:rPr lang="en-US" sz="26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 Rasulullah S.A.W. :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8DD3DB7F-7376-032C-D6C5-85D1927253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91" y="1905000"/>
            <a:ext cx="8426416" cy="172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96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8" y="4038600"/>
            <a:ext cx="87849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sv-SE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(Mereka berdoa dengan berkata): "Wahai Tuhan kami! janganlah Engkau memesongkan hati kami sesudah Engkau beri petunjuk kepada kami, dan kurniakanlah kepada kami limpah rahmat dari sisiMu; sesungguhnya Engkau jualah Tuhan Yang melimpah-limpah pemberianNya.</a:t>
            </a:r>
            <a:endParaRPr lang="en-US" sz="28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144655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 Doa Yang Sering dibaca iaitu Firman Allah SWT dalam Surah Ali-Imran ayat 8 :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86802E91-1D3D-DFE7-128B-33E5D9DDDA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6" y="1828800"/>
            <a:ext cx="8129926" cy="23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62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8" y="4343400"/>
            <a:ext cx="87849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Tuhan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membalik-balikkan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tetapkanlah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hatiku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atas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agamaMu</a:t>
            </a:r>
            <a:r>
              <a:rPr lang="en-US" sz="32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 Rasulullah SAW :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269A93E4-5755-7CDA-DAF0-3C3B721C9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2" y="2066630"/>
            <a:ext cx="8074507" cy="121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94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9992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</a:t>
            </a:r>
          </a:p>
        </p:txBody>
      </p:sp>
      <p:sp>
        <p:nvSpPr>
          <p:cNvPr id="4" name="Rectangle 3"/>
          <p:cNvSpPr/>
          <p:nvPr/>
        </p:nvSpPr>
        <p:spPr>
          <a:xfrm>
            <a:off x="728610" y="308720"/>
            <a:ext cx="7805790" cy="584775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SWT</a:t>
            </a:r>
          </a:p>
        </p:txBody>
      </p:sp>
      <p:sp>
        <p:nvSpPr>
          <p:cNvPr id="5" name="Rectangle 4"/>
          <p:cNvSpPr/>
          <p:nvPr/>
        </p:nvSpPr>
        <p:spPr>
          <a:xfrm>
            <a:off x="399992" y="1867528"/>
            <a:ext cx="8439208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Memperbanyakkan amalan ketaatan yang berbentuk fardu mahupun yang berbentuk sunat. </a:t>
            </a:r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192AB55B-5823-B502-6953-6D8CE041CC69}"/>
              </a:ext>
            </a:extLst>
          </p:cNvPr>
          <p:cNvSpPr/>
          <p:nvPr/>
        </p:nvSpPr>
        <p:spPr>
          <a:xfrm>
            <a:off x="152400" y="228600"/>
            <a:ext cx="8839200" cy="99060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AKTIVITI MENYUBUR DAN MENINGKATKAN IMAN 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2523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1365" y="2494282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6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Menghindarkan diri dari perkara-perkara yang boleh merosakkan Iman, sama ada dalam bentuk percakapan, perbuatan atau I’tikad. </a:t>
            </a:r>
            <a:endParaRPr lang="en-US" sz="36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7F731586-C786-E58D-49AB-11B745705CB6}"/>
              </a:ext>
            </a:extLst>
          </p:cNvPr>
          <p:cNvSpPr/>
          <p:nvPr/>
        </p:nvSpPr>
        <p:spPr>
          <a:xfrm>
            <a:off x="341947" y="2113282"/>
            <a:ext cx="838835" cy="810260"/>
          </a:xfrm>
          <a:prstGeom prst="diamon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MY" sz="2800" b="1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6F17C7CB-B8AE-5B11-3240-0EB8C4CA806D}"/>
              </a:ext>
            </a:extLst>
          </p:cNvPr>
          <p:cNvSpPr/>
          <p:nvPr/>
        </p:nvSpPr>
        <p:spPr>
          <a:xfrm>
            <a:off x="152400" y="228600"/>
            <a:ext cx="8839200" cy="990600"/>
          </a:xfrm>
          <a:prstGeom prst="flowChartAlternateProcess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AKTIVITI MENYUBUR DAN MENINGKATKAN IMAN </a:t>
            </a:r>
            <a:endParaRPr lang="en-US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6784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C44F71-AF08-DDD6-0F7C-82792713B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3436988"/>
              </p:ext>
            </p:extLst>
          </p:nvPr>
        </p:nvGraphicFramePr>
        <p:xfrm>
          <a:off x="381000" y="1524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0603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AC44F71-AF08-DDD6-0F7C-82792713BB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360815"/>
              </p:ext>
            </p:extLst>
          </p:nvPr>
        </p:nvGraphicFramePr>
        <p:xfrm>
          <a:off x="304800" y="152400"/>
          <a:ext cx="8763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05212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4056F52-FFC1-D976-B459-3B6F555234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7790264"/>
              </p:ext>
            </p:extLst>
          </p:nvPr>
        </p:nvGraphicFramePr>
        <p:xfrm>
          <a:off x="914400" y="533400"/>
          <a:ext cx="7543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2995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761365" y="1143000"/>
            <a:ext cx="7580154" cy="5334000"/>
          </a:xfrm>
          <a:prstGeom prst="roundRect">
            <a:avLst/>
          </a:prstGeom>
          <a:solidFill>
            <a:schemeClr val="lt1">
              <a:alpha val="8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merupakan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teragung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dianugerahkan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oleh Allah SWT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hamba-hamba-Nya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terpilih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just"/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jaga dan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peliharakanlah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pada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diri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kita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baik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sebagai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tanda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bersyukur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</a:t>
            </a:r>
            <a:r>
              <a:rPr lang="en-US" sz="28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</a:t>
            </a:r>
          </a:p>
          <a:p>
            <a:pPr algn="just"/>
            <a:endParaRPr lang="en-US" sz="28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Snip Diagonal Corner Rectangle 5">
            <a:extLst>
              <a:ext uri="{FF2B5EF4-FFF2-40B4-BE49-F238E27FC236}">
                <a16:creationId xmlns:a16="http://schemas.microsoft.com/office/drawing/2014/main" id="{1C36385B-0113-2A09-C13F-CDA5064D1C56}"/>
              </a:ext>
            </a:extLst>
          </p:cNvPr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00B050"/>
              </a:gs>
              <a:gs pos="8000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</a:p>
        </p:txBody>
      </p:sp>
    </p:spTree>
    <p:extLst>
      <p:ext uri="{BB962C8B-B14F-4D97-AF65-F5344CB8AC3E}">
        <p14:creationId xmlns:p14="http://schemas.microsoft.com/office/powerpoint/2010/main" val="950875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">
            <a:extLst>
              <a:ext uri="{FF2B5EF4-FFF2-40B4-BE49-F238E27FC236}">
                <a16:creationId xmlns:a16="http://schemas.microsoft.com/office/drawing/2014/main" id="{BF3C2FF8-E13A-0141-9D5E-D56F213D67B7}"/>
              </a:ext>
            </a:extLst>
          </p:cNvPr>
          <p:cNvSpPr/>
          <p:nvPr/>
        </p:nvSpPr>
        <p:spPr>
          <a:xfrm>
            <a:off x="533400" y="1524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1900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228600"/>
            <a:ext cx="425629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SA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أَعُوذُ بِاللهِ مِنَ الشَّيْطَانِ الرَّجِيمِ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4014043"/>
            <a:ext cx="8229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s-MY" sz="2000" b="1" dirty="0"/>
              <a:t>Maksudnya </a:t>
            </a:r>
            <a:r>
              <a:rPr lang="ms-MY" sz="2000" dirty="0">
                <a:solidFill>
                  <a:srgbClr val="002060"/>
                </a:solidFill>
              </a:rPr>
              <a:t>:</a:t>
            </a:r>
            <a:r>
              <a:rPr lang="ms-MY" sz="2000" b="1" dirty="0">
                <a:solidFill>
                  <a:srgbClr val="002060"/>
                </a:solidFill>
              </a:rPr>
              <a:t> Wahai orang-orang yang beriman! tetapkanlah iman kamu kepada Allah dan RasulNya, dan kepada kitab Al-Quran yang telah diturunkan kepada RasulNya (Muhammad, SAW), dan juga kepada kitab-kitab suci yang telah diturunkan dahulu daripada itu. dan sesiapa yang kufur ingkar kepada Allah, dan Malaikat-malaikatNya, dan Kitab-kitabNya, dan Rasul-rasulNya dan juga hari akhirat, maka sesungguhnya ia telah sesat dengan kesesatan yang amat jauh.</a:t>
            </a:r>
          </a:p>
          <a:p>
            <a:pPr algn="r"/>
            <a:r>
              <a:rPr lang="ms-MY" sz="1900" b="1" dirty="0">
                <a:solidFill>
                  <a:srgbClr val="002060"/>
                </a:solidFill>
              </a:rPr>
              <a:t> (Surah Al-Maidah : 136)</a:t>
            </a:r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F24334BF-7690-C18B-C7DA-8FFE263451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" y="1170194"/>
            <a:ext cx="8307266" cy="258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970" y="228600"/>
            <a:ext cx="8869680" cy="6414981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بَارَكَ اللهُ لِي وَلَكُمْ فِي الْقُرْآنِ الْعَظِيْمِ.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وَنَفَعَنِي وَاِيِّاكُمْ بِمَا فِيْهِ مِنَ الآيَاتِ وَالذِّكْرِ الْحَكِيْمِ.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وَتَقَبَّلَ الله مِنِّي وَمِنْكُمْ تِلاوَتَهُ اِنَّهُ هُوَ السَّمِيْعُ الْعَلِيْمُ.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أقُوْلُ قَوْلِي هَذا وَأَسْتَغْفِرُ اللهَ الْعَظِيْمَ لِيْ وَلَكُمْ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وَلِسَائِرِ الْمُسْلِمِيْنَ وَالْمُسْلِمَاتِ وَالْمُؤْمِنِيْنَ وَالْمُؤْمِنَاتِ</a:t>
            </a:r>
            <a:endParaRPr lang="en-US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ctr" rtl="1">
              <a:lnSpc>
                <a:spcPct val="115000"/>
              </a:lnSpc>
              <a:spcAft>
                <a:spcPts val="800"/>
              </a:spcAft>
            </a:pPr>
            <a:r>
              <a:rPr lang="ar-SA" sz="4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فَاسْتَغْفِرُوْهُ إنَّهُ هُوَ الْغَفُوْرُ الرَّحِيْمُ.</a:t>
            </a:r>
            <a:endParaRPr lang="ms-MY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407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9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Antara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«أَستَغفِرُ اللهَ» العَظِيمَ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اللهَ</a:t>
            </a:r>
          </a:p>
        </p:txBody>
      </p:sp>
    </p:spTree>
    <p:extLst>
      <p:ext uri="{BB962C8B-B14F-4D97-AF65-F5344CB8AC3E}">
        <p14:creationId xmlns:p14="http://schemas.microsoft.com/office/powerpoint/2010/main" val="225993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1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33829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914400" y="9144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1025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7512" y="1143000"/>
            <a:ext cx="8335488" cy="1754326"/>
          </a:xfrm>
          <a:prstGeom prst="rect">
            <a:avLst/>
          </a:prstGeom>
          <a:solidFill>
            <a:schemeClr val="accent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لَا إِلَهَ إِلَّا اللهُ الْمَلِكُ الْحَقُّ الْمُبِيْنُ، وَأَشْهَدُ أَنَّ مُحَمَّدًا عَبْدُهُ وَرَسُوْلُهُ خَاتَمُ النَّبِيِّيْنَ،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813244"/>
            <a:ext cx="8686800" cy="3247043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Satu,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Benar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Nyata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(SAW)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penamat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19050">
                  <a:solidFill>
                    <a:schemeClr val="tx1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00" b="1" dirty="0">
              <a:ln w="19050">
                <a:solidFill>
                  <a:schemeClr val="tx1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7512" y="146463"/>
            <a:ext cx="8259288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315471"/>
            <a:ext cx="8839200" cy="646331"/>
          </a:xfrm>
          <a:prstGeom prst="rect">
            <a:avLst/>
          </a:prstGeom>
          <a:blipFill dpi="0" rotWithShape="1">
            <a:blip r:embed="rId3">
              <a:alphaModFix amt="91000"/>
            </a:blip>
            <a:srcRect/>
            <a:stretch>
              <a:fillRect/>
            </a:stretch>
          </a:blip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904259"/>
            <a:ext cx="9144000" cy="2215991"/>
          </a:xfrm>
          <a:prstGeom prst="rect">
            <a:avLst/>
          </a:prstGeom>
          <a:solidFill>
            <a:schemeClr val="tx1">
              <a:alpha val="26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315361"/>
            <a:ext cx="857252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r>
              <a:rPr lang="ar-SA" sz="4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794808"/>
            <a:ext cx="9144000" cy="193899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وَأَشْهَدُ أَن لآ إِلَهَ إِلاَّ اللهُ وَحْدَهُ لاَ شَرِيْكَ لَهُ، وَأَشْهَدُ أَنَّ سَيِّدَنَا مُحَمَّدًا عَبْدُهُ وَرَسُوْلُهُ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3418" y="228600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925431"/>
            <a:ext cx="9144000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Yang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8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6640" y="1902423"/>
            <a:ext cx="8572560" cy="1754326"/>
          </a:xfrm>
          <a:prstGeom prst="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أَجْمَعِيْنَ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280118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(S.A.W)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42528"/>
            <a:ext cx="8215370" cy="95410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4810" y="293385"/>
            <a:ext cx="7500990" cy="64633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Takwa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3188"/>
            <a:ext cx="9144000" cy="1200329"/>
          </a:xfrm>
          <a:prstGeom prst="rect">
            <a:avLst/>
          </a:prstGeom>
          <a:solidFill>
            <a:schemeClr val="tx1">
              <a:alpha val="1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7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اللَّهَ فَقَدْ فَازَ الْمُتَّقُوْنَ</a:t>
            </a:r>
            <a:endParaRPr lang="ms-MY" sz="72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905" y="3886200"/>
            <a:ext cx="8686800" cy="23083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0999" y="95071"/>
            <a:ext cx="8517705" cy="120032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Sempena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sambutan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Tentera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Darat</a:t>
            </a:r>
            <a:r>
              <a:rPr lang="en-US" sz="3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Ke-90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38400"/>
            <a:ext cx="9143999" cy="2308324"/>
          </a:xfrm>
          <a:prstGeom prst="rect">
            <a:avLst/>
          </a:prstGeom>
          <a:solidFill>
            <a:schemeClr val="bg1">
              <a:lumMod val="85000"/>
              <a:alpha val="88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Setinggi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terima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kasih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seluruh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warga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tentera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darat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sumbangan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bakti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600" b="1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pengorbanan</a:t>
            </a:r>
            <a:r>
              <a:rPr lang="en-US" sz="3600" b="1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00429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4000"/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8242" y="4005617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4572000"/>
            <a:ext cx="892965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Para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(Muhammad).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2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891476" y="283332"/>
            <a:ext cx="5525616" cy="11787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chemeClr val="accent5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SAW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Seruan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6248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304798" y="1114412"/>
            <a:ext cx="8610601" cy="5286388"/>
          </a:xfrm>
          <a:prstGeom prst="rect">
            <a:avLst/>
          </a:prstGeom>
          <a:solidFill>
            <a:schemeClr val="tx1">
              <a:alpha val="5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2438400" y="304800"/>
            <a:ext cx="4572000" cy="575672"/>
          </a:xfrm>
          <a:prstGeom prst="rect">
            <a:avLst/>
          </a:prstGeom>
          <a:noFill/>
          <a:ln w="53975" cmpd="thickThin">
            <a:noFill/>
          </a:ln>
          <a:effectLst>
            <a:innerShdw blurRad="63500" dist="50800" dir="162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4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58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1196752"/>
            <a:ext cx="8532440" cy="258532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811" y="4365104"/>
            <a:ext cx="8532440" cy="175432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الْبَلاءَ وَالْوَبَاءَ وَالْفَحْشَاءَ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مَا لا يَصْرِفُهُ غَيْرُكَ</a:t>
            </a:r>
            <a:endParaRPr lang="en-US" sz="54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91117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16632"/>
            <a:ext cx="320384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000" b="1" dirty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DOA</a:t>
            </a:r>
            <a:endParaRPr lang="ms-MY" sz="60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1143000"/>
            <a:ext cx="8532440" cy="517064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إِنَّا نَعُوذُ بِكَ مِنَ البَرَصِ وَالْجُنُونِ وَالْجُذَامِ وَمِن سَيِّئِ الأَسْقَامِ. 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6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اشْفِ مَرْضَانَا وَارْحَمْ مَّوْتَانَا، وَالْطُفْ بِنَا فِيمَا نَزَلَ بِنَا</a:t>
            </a:r>
            <a:endParaRPr lang="en-US" sz="6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80532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2506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4370" y="1021140"/>
            <a:ext cx="8701030" cy="2123658"/>
          </a:xfrm>
          <a:prstGeom prst="rect">
            <a:avLst/>
          </a:prstGeom>
          <a:solidFill>
            <a:srgbClr val="002060">
              <a:alpha val="4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اَللَّهُمَّ صَلِّ وَسَلِّمْ عَلَى سَيِّدِنَا وَمَوْلَانَا مُحَمَّدٍ أَشْرَفِ الْأَنْبِيَاءِ وَالْمُرْسَلِيْنَ، وَعَلَى آلِهِ وَأَصْحَابِهِ وَمَنْ تَبِعَهُمْ بِإِحْسَانٍ إِلَى يَوْمِ الدِّيْنِ.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370" y="3352800"/>
            <a:ext cx="8701030" cy="2893100"/>
          </a:xfrm>
          <a:prstGeom prst="rect">
            <a:avLst/>
          </a:prstGeom>
          <a:solidFill>
            <a:schemeClr val="bg1">
              <a:alpha val="49000"/>
            </a:scheme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pemimpin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kami, Nabi Muhammad SAW,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semulia-mulia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para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dan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Kiamat</a:t>
            </a:r>
            <a:r>
              <a:rPr lang="en-US" sz="26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4370" y="150358"/>
            <a:ext cx="8701030" cy="553998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4463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107043"/>
            <a:ext cx="8199911" cy="5293757"/>
          </a:xfrm>
          <a:prstGeom prst="rect">
            <a:avLst/>
          </a:prstGeom>
          <a:gradFill>
            <a:gsLst>
              <a:gs pos="41000">
                <a:srgbClr val="D6C6ED">
                  <a:alpha val="63000"/>
                </a:srgbClr>
              </a:gs>
              <a:gs pos="0">
                <a:schemeClr val="accent4">
                  <a:lumMod val="20000"/>
                  <a:lumOff val="80000"/>
                  <a:alpha val="76000"/>
                </a:schemeClr>
              </a:gs>
              <a:gs pos="47000">
                <a:schemeClr val="accent4">
                  <a:tint val="37000"/>
                  <a:satMod val="300000"/>
                  <a:alpha val="70000"/>
                </a:schemeClr>
              </a:gs>
              <a:gs pos="73000">
                <a:schemeClr val="accent4">
                  <a:lumMod val="20000"/>
                  <a:lumOff val="80000"/>
                  <a:alpha val="85000"/>
                </a:schemeClr>
              </a:gs>
            </a:gsLst>
            <a:lin ang="16200000" scaled="0"/>
          </a:gradFill>
          <a:effectLst>
            <a:outerShdw dir="5400000" rotWithShape="0">
              <a:srgbClr val="000000">
                <a:alpha val="47000"/>
              </a:srgbClr>
            </a:outerShdw>
          </a:effectLst>
          <a:scene3d>
            <a:camera prst="orthographicFront"/>
            <a:lightRig rig="threePt" dir="t"/>
          </a:scene3d>
          <a:sp3d>
            <a:bevelT w="12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3200" b="1" dirty="0">
                <a:solidFill>
                  <a:srgbClr val="C00000"/>
                </a:solidFill>
              </a:rPr>
              <a:t>Ya Allah, wahai Zat Yang Maha Pengasih...</a:t>
            </a:r>
          </a:p>
          <a:p>
            <a:pPr algn="ctr"/>
            <a:endParaRPr lang="ms-MY" sz="32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ms-MY" sz="3200" b="1" dirty="0">
                <a:solidFill>
                  <a:schemeClr val="accent5">
                    <a:lumMod val="50000"/>
                  </a:schemeClr>
                </a:solidFill>
              </a:rPr>
              <a:t>Hindarilah kami daripada segala malapetaka, bala bencana dan wabak penyakit, daripada kekejian dan kemungkaran, daripada pelbagai persengketaan, kekejaman dan huru hara, daripada kesulitan dan kesengsaraan, yang nampak mahupun yang tersembunyi.</a:t>
            </a:r>
          </a:p>
          <a:p>
            <a:pPr algn="just"/>
            <a:endParaRPr lang="ms-MY" sz="26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Sesungguhnya Engkau Maha Berkuasa</a:t>
            </a:r>
          </a:p>
          <a:p>
            <a:pPr algn="ctr"/>
            <a:r>
              <a:rPr lang="ms-MY" sz="2800" b="1" dirty="0">
                <a:solidFill>
                  <a:srgbClr val="20431D"/>
                </a:solidFill>
              </a:rPr>
              <a:t> atas segala sesuatu...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1430"/>
            <a:ext cx="20574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DOA …</a:t>
            </a:r>
          </a:p>
        </p:txBody>
      </p:sp>
    </p:spTree>
    <p:extLst>
      <p:ext uri="{BB962C8B-B14F-4D97-AF65-F5344CB8AC3E}">
        <p14:creationId xmlns:p14="http://schemas.microsoft.com/office/powerpoint/2010/main" val="726066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0" y="1143000"/>
            <a:ext cx="8735886" cy="480131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رَبَّنَ</a:t>
            </a: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ا آتِنَا فِي الدُّنْيَا حَسَنَةً وَفِي الآخِرَةِ حَسَنَةً </a:t>
            </a:r>
            <a:endParaRPr lang="en-US" sz="5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54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 وَقِنَا عَذَابَ النَّارِ</a:t>
            </a:r>
            <a:endParaRPr lang="en-US" sz="5400" b="1" dirty="0">
              <a:solidFill>
                <a:srgbClr val="C000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  <a:cs typeface="Arial" charset="0"/>
              </a:rPr>
              <a:t>Neraka</a:t>
            </a:r>
            <a:endParaRPr lang="en-US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endParaRPr lang="en-US" sz="28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solidFill>
                  <a:schemeClr val="bg1">
                    <a:lumMod val="5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raditional Arabic" pitchFamily="2" charset="-78"/>
              </a:rPr>
              <a:t>وَصَلَّى اللهُ عَلىَ سَيِّدِنَا مُحَمَّدٍ وَعَلىَ آلِهِ وَصَحْبِهِ وَسَلَّمْ.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Traditional Arabic" pitchFamily="2" charset="-78"/>
            </a:endParaRPr>
          </a:p>
          <a:p>
            <a:pPr algn="ctr">
              <a:defRPr/>
            </a:pPr>
            <a:endParaRPr lang="en-US" sz="1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 وَالْحَمْدُ للهِ رَبِّ </a:t>
            </a:r>
            <a:r>
              <a:rPr lang="ar-EG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2" charset="-78"/>
              </a:rPr>
              <a:t>الْعَالَمِيْنَ</a:t>
            </a:r>
            <a:endParaRPr lang="en-US" sz="3600" b="1" dirty="0">
              <a:solidFill>
                <a:schemeClr val="bg1">
                  <a:lumMod val="5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426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DOA PENUTUP…</a:t>
            </a:r>
          </a:p>
        </p:txBody>
      </p:sp>
    </p:spTree>
    <p:extLst>
      <p:ext uri="{BB962C8B-B14F-4D97-AF65-F5344CB8AC3E}">
        <p14:creationId xmlns:p14="http://schemas.microsoft.com/office/powerpoint/2010/main" val="1603644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457200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40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  <a:cs typeface="Arial" pitchFamily="34" charset="0"/>
              </a:rPr>
              <a:t>عِبَادَ اللهِ!</a:t>
            </a:r>
          </a:p>
          <a:p>
            <a:pPr algn="ctr">
              <a:defRPr/>
            </a:pPr>
            <a:endParaRPr lang="en-MY" sz="16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اُذْكُرُوْا اللهَ الْعَظِيْمَ يَذْكُرْكُمْ، 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r>
              <a:rPr lang="ar-SA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وَاشْكُرُوْهُ عَلَى نِعَمِهِ يَزِدْكُمْ،</a:t>
            </a:r>
            <a:endParaRPr lang="en-U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US" sz="1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05" indent="-3175" algn="ctr" rtl="1">
              <a:lnSpc>
                <a:spcPct val="115000"/>
              </a:lnSpc>
              <a:spcAft>
                <a:spcPts val="0"/>
              </a:spcAft>
              <a:tabLst>
                <a:tab pos="2286000" algn="r"/>
              </a:tabLst>
            </a:pPr>
            <a:endParaRPr lang="en-MY" sz="1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ar-SA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ea typeface="Calibri" panose="020F0502020204030204" pitchFamily="34" charset="0"/>
                <a:cs typeface="Calibri" panose="020F0502020204030204" pitchFamily="34" charset="0"/>
              </a:rPr>
              <a:t>وَلَذِكْرُ اللهِ أَكْبَرُ، وَاللهُ يَعْلَمُ مَا تَصْنَعُوْنَ</a:t>
            </a:r>
            <a:endParaRPr lang="ar-SA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97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3586" y="404664"/>
            <a:ext cx="8382000" cy="5976664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  <a:alpha val="34000"/>
                </a:schemeClr>
              </a:gs>
              <a:gs pos="0">
                <a:schemeClr val="accent1">
                  <a:tint val="37000"/>
                  <a:satMod val="300000"/>
                  <a:alpha val="23000"/>
                </a:schemeClr>
              </a:gs>
              <a:gs pos="0">
                <a:schemeClr val="accent1">
                  <a:tint val="15000"/>
                  <a:satMod val="350000"/>
                  <a:alpha val="32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endParaRPr lang="ar-SA" sz="9600" b="1" dirty="0">
              <a:ln/>
              <a:solidFill>
                <a:schemeClr val="accent3"/>
              </a:solidFill>
              <a:latin typeface="Monotype Corsiva" pitchFamily="66" charset="0"/>
              <a:cs typeface="Arial" pitchFamily="34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قُوْمُوْا إِلَى صَلاتِكُمْ،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ar-S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Monotype Corsiva" pitchFamily="66" charset="0"/>
              </a:rPr>
              <a:t> يَرْحَمْكُمُ الله</a:t>
            </a:r>
            <a:endParaRPr lang="en-MY" sz="7200" b="1" dirty="0">
              <a:ln/>
              <a:solidFill>
                <a:schemeClr val="accent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828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1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1557" y="914400"/>
            <a:ext cx="7942843" cy="1446550"/>
          </a:xfrm>
          <a:prstGeom prst="rect">
            <a:avLst/>
          </a:prstGeom>
          <a:solidFill>
            <a:srgbClr val="7030A0">
              <a:alpha val="51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8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عِبَادَ ٱللَّهِ، ٱتَّقُواْ ٱللَّهَ</a:t>
            </a:r>
            <a:endParaRPr lang="en-US" sz="8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3368457"/>
            <a:ext cx="8077200" cy="2400657"/>
          </a:xfrm>
          <a:prstGeom prst="rect">
            <a:avLst/>
          </a:prstGeom>
          <a:solidFill>
            <a:schemeClr val="bg1">
              <a:alpha val="56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“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! 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s-ES" sz="4400" b="1" dirty="0" err="1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</a:t>
            </a:r>
            <a:r>
              <a:rPr lang="es-ES" sz="4400" b="1" dirty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US" sz="4400" b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3422" y="152400"/>
            <a:ext cx="7762821" cy="584775"/>
          </a:xfrm>
          <a:prstGeom prst="rect">
            <a:avLst/>
          </a:prstGeom>
          <a:solidFill>
            <a:srgbClr val="FF0000">
              <a:alpha val="60000"/>
            </a:srgb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94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5900" y="328494"/>
            <a:ext cx="61722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Tajuk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Khutbah </a:t>
            </a:r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Hari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</a:t>
            </a:r>
            <a:r>
              <a:rPr lang="en-US" sz="4800" b="1" u="sng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Ini</a:t>
            </a:r>
            <a:r>
              <a:rPr lang="en-US" sz="4800" b="1" u="sng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gency FB" pitchFamily="34" charset="0"/>
              </a:rPr>
              <a:t> 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9144000" cy="461665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26 Rejab 1444H </a:t>
            </a:r>
            <a:r>
              <a:rPr lang="fi-FI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i-FI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17 Februari 2023M</a:t>
            </a:r>
          </a:p>
        </p:txBody>
      </p:sp>
      <p:sp>
        <p:nvSpPr>
          <p:cNvPr id="6" name="Rectangle 5"/>
          <p:cNvSpPr/>
          <p:nvPr/>
        </p:nvSpPr>
        <p:spPr>
          <a:xfrm>
            <a:off x="419100" y="2697540"/>
            <a:ext cx="8305800" cy="1938992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glow rad="152400">
                    <a:schemeClr val="bg1">
                      <a:alpha val="82000"/>
                    </a:schemeClr>
                  </a:glow>
                  <a:reflection blurRad="6350" stA="53000" endA="300" endPos="35500" dir="5400000" sy="-90000" algn="bl" rotWithShape="0"/>
                </a:effectLst>
                <a:latin typeface="Arial Black" pitchFamily="34" charset="0"/>
              </a:rPr>
              <a:t>IMAN NIKMAT TERAGUNG</a:t>
            </a:r>
          </a:p>
        </p:txBody>
      </p:sp>
    </p:spTree>
    <p:extLst>
      <p:ext uri="{BB962C8B-B14F-4D97-AF65-F5344CB8AC3E}">
        <p14:creationId xmlns:p14="http://schemas.microsoft.com/office/powerpoint/2010/main" val="59508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6" presetClass="emph" presetSubtype="0" fill="hold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6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Curved Left 6">
            <a:extLst>
              <a:ext uri="{FF2B5EF4-FFF2-40B4-BE49-F238E27FC236}">
                <a16:creationId xmlns:a16="http://schemas.microsoft.com/office/drawing/2014/main" id="{D76AB008-D60C-2388-CC08-AE7FF9BD6870}"/>
              </a:ext>
            </a:extLst>
          </p:cNvPr>
          <p:cNvSpPr/>
          <p:nvPr/>
        </p:nvSpPr>
        <p:spPr>
          <a:xfrm>
            <a:off x="4267200" y="2862598"/>
            <a:ext cx="1447800" cy="1107434"/>
          </a:xfrm>
          <a:prstGeom prst="curvedLeftArrow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1FE1F87D-98FA-E885-321E-2BB98739D6B3}"/>
              </a:ext>
            </a:extLst>
          </p:cNvPr>
          <p:cNvSpPr/>
          <p:nvPr/>
        </p:nvSpPr>
        <p:spPr>
          <a:xfrm>
            <a:off x="1905000" y="701048"/>
            <a:ext cx="7162800" cy="2458718"/>
          </a:xfrm>
          <a:prstGeom prst="roundRect">
            <a:avLst/>
          </a:prstGeom>
          <a:solidFill>
            <a:schemeClr val="lt1"/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 yang paling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besar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berbanding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dengan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nikmat-nimat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lain</a:t>
            </a:r>
          </a:p>
        </p:txBody>
      </p:sp>
      <p:sp>
        <p:nvSpPr>
          <p:cNvPr id="3" name="Oval 2"/>
          <p:cNvSpPr/>
          <p:nvPr/>
        </p:nvSpPr>
        <p:spPr>
          <a:xfrm>
            <a:off x="287020" y="360682"/>
            <a:ext cx="199898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0FAD0CD-DF42-5FEC-11F9-D144EBCD15A5}"/>
              </a:ext>
            </a:extLst>
          </p:cNvPr>
          <p:cNvSpPr/>
          <p:nvPr/>
        </p:nvSpPr>
        <p:spPr>
          <a:xfrm>
            <a:off x="1889760" y="4267200"/>
            <a:ext cx="71628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Masih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hidup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keadaan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kepada</a:t>
            </a:r>
            <a:r>
              <a:rPr lang="en-US" sz="44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8E9ADC-5A69-948C-F131-CE0CEBD115FD}"/>
              </a:ext>
            </a:extLst>
          </p:cNvPr>
          <p:cNvSpPr/>
          <p:nvPr/>
        </p:nvSpPr>
        <p:spPr>
          <a:xfrm>
            <a:off x="251460" y="3500132"/>
            <a:ext cx="3307080" cy="9906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Bersyukur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674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</a:blip>
          <a:srcRect/>
          <a:stretch>
            <a:fillRect l="-8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C0FAD0CD-DF42-5FEC-11F9-D144EBCD15A5}"/>
              </a:ext>
            </a:extLst>
          </p:cNvPr>
          <p:cNvSpPr/>
          <p:nvPr/>
        </p:nvSpPr>
        <p:spPr>
          <a:xfrm>
            <a:off x="723900" y="2667000"/>
            <a:ext cx="7696200" cy="2458718"/>
          </a:xfrm>
          <a:prstGeom prst="roundRect">
            <a:avLst/>
          </a:prstGeom>
          <a:solidFill>
            <a:schemeClr val="lt1">
              <a:alpha val="65000"/>
            </a:schemeClr>
          </a:solidFill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Tidak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akan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dapat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merasai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nikmat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8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syurga</a:t>
            </a:r>
            <a:r>
              <a:rPr lang="en-US" sz="4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Allah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8E9ADC-5A69-948C-F131-CE0CEBD115FD}"/>
              </a:ext>
            </a:extLst>
          </p:cNvPr>
          <p:cNvSpPr/>
          <p:nvPr/>
        </p:nvSpPr>
        <p:spPr>
          <a:xfrm>
            <a:off x="2514600" y="1371600"/>
            <a:ext cx="4114800" cy="990600"/>
          </a:xfrm>
          <a:prstGeom prst="ellipse">
            <a:avLst/>
          </a:prstGeom>
          <a:solidFill>
            <a:srgbClr val="FF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TANPA IMAN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171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9" y="3581400"/>
            <a:ext cx="87849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Maksudnya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wahai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beriman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hendaklah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bersyukur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kerana Allah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suatu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cintai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perhiaskannya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dalam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hati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menjadikan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kekufuran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dan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perbuatan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fasik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serta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perbuatan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derhaka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itu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perkara-perkara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kamu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benci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;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mereka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bersifat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demikian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ialah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orang-orang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tetap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menurut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jalan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yang </a:t>
            </a:r>
            <a:r>
              <a:rPr lang="en-US" sz="2800" b="1" dirty="0" err="1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lurus</a:t>
            </a:r>
            <a:r>
              <a:rPr lang="en-US" sz="2800" b="1" dirty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</p:txBody>
      </p:sp>
      <p:sp>
        <p:nvSpPr>
          <p:cNvPr id="4" name="Snip Diagonal Corner Rectangle 5">
            <a:extLst>
              <a:ext uri="{FF2B5EF4-FFF2-40B4-BE49-F238E27FC236}">
                <a16:creationId xmlns:a16="http://schemas.microsoft.com/office/drawing/2014/main" id="{C931AEE1-656F-ADF1-D259-1F48A9649185}"/>
              </a:ext>
            </a:extLst>
          </p:cNvPr>
          <p:cNvSpPr/>
          <p:nvPr/>
        </p:nvSpPr>
        <p:spPr>
          <a:xfrm>
            <a:off x="533400" y="228600"/>
            <a:ext cx="8077199" cy="762000"/>
          </a:xfrm>
          <a:prstGeom prst="snip2DiagRect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FFFF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 Allah SWT dalam </a:t>
            </a:r>
          </a:p>
          <a:p>
            <a:pPr algn="ctr"/>
            <a:r>
              <a:rPr lang="sv-SE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Surah Al-Hujurat, ayat 10 :</a:t>
            </a: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5C2CB9E7-5832-CCFC-E90E-09913776C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1331863"/>
            <a:ext cx="8074507" cy="2122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0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12412427</TotalTime>
  <Words>1367</Words>
  <Application>Microsoft Office PowerPoint</Application>
  <PresentationFormat>On-screen Show (4:3)</PresentationFormat>
  <Paragraphs>164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Agency FB</vt:lpstr>
      <vt:lpstr>Aharoni</vt:lpstr>
      <vt:lpstr>Arial</vt:lpstr>
      <vt:lpstr>Arial Black</vt:lpstr>
      <vt:lpstr>Arial Rounded MT Bold</vt:lpstr>
      <vt:lpstr>Bahnschrift Condensed</vt:lpstr>
      <vt:lpstr>Bernard MT Condensed</vt:lpstr>
      <vt:lpstr>Calibri</vt:lpstr>
      <vt:lpstr>Century Schoolbook</vt:lpstr>
      <vt:lpstr>Monotype Corsiva</vt:lpstr>
      <vt:lpstr>Traditional Arabic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faizul alfalah</cp:lastModifiedBy>
  <cp:revision>744</cp:revision>
  <dcterms:created xsi:type="dcterms:W3CDTF">2017-12-24T04:47:57Z</dcterms:created>
  <dcterms:modified xsi:type="dcterms:W3CDTF">2023-02-22T10:35:28Z</dcterms:modified>
</cp:coreProperties>
</file>